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4" r:id="rId6"/>
    <p:sldId id="259" r:id="rId7"/>
    <p:sldId id="260" r:id="rId8"/>
    <p:sldId id="261" r:id="rId9"/>
    <p:sldId id="262" r:id="rId10"/>
    <p:sldId id="263" r:id="rId11"/>
    <p:sldId id="267" r:id="rId12"/>
    <p:sldId id="265" r:id="rId13"/>
    <p:sldId id="273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DF35-D3E0-427D-AE0C-C4A8383CEE2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5C78-099A-49D0-A370-313BBCE5981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DF35-D3E0-427D-AE0C-C4A8383CEE2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5C78-099A-49D0-A370-313BBCE5981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DF35-D3E0-427D-AE0C-C4A8383CEE2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5C78-099A-49D0-A370-313BBCE5981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DF35-D3E0-427D-AE0C-C4A8383CEE2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5C78-099A-49D0-A370-313BBCE5981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DF35-D3E0-427D-AE0C-C4A8383CEE2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5C78-099A-49D0-A370-313BBCE5981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DF35-D3E0-427D-AE0C-C4A8383CEE2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5C78-099A-49D0-A370-313BBCE5981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DF35-D3E0-427D-AE0C-C4A8383CEE2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5C78-099A-49D0-A370-313BBCE5981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DF35-D3E0-427D-AE0C-C4A8383CEE2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5C78-099A-49D0-A370-313BBCE5981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DF35-D3E0-427D-AE0C-C4A8383CEE2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5C78-099A-49D0-A370-313BBCE5981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DF35-D3E0-427D-AE0C-C4A8383CEE2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5C78-099A-49D0-A370-313BBCE5981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DF35-D3E0-427D-AE0C-C4A8383CEE2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5C78-099A-49D0-A370-313BBCE5981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CDF35-D3E0-427D-AE0C-C4A8383CEE2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C5C78-099A-49D0-A370-313BBCE5981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Report:</a:t>
            </a:r>
            <a:br>
              <a:rPr lang="en-US" dirty="0" smtClean="0"/>
            </a:br>
            <a:r>
              <a:rPr lang="en-US" b="1" dirty="0" smtClean="0"/>
              <a:t>the Academic Day of the University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b="1" dirty="0" smtClean="0"/>
              <a:t>Serbia – Belgrade, 11.06.2011.</a:t>
            </a:r>
          </a:p>
          <a:p>
            <a:r>
              <a:rPr lang="en-US" b="1" dirty="0" smtClean="0"/>
              <a:t>Faculty of Philosophy</a:t>
            </a:r>
            <a:endParaRPr lang="en-US" b="1" dirty="0"/>
          </a:p>
        </p:txBody>
      </p:sp>
      <p:pic>
        <p:nvPicPr>
          <p:cNvPr id="4" name="Picture 3" descr="Dasun_Logo_2011_o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81000"/>
            <a:ext cx="2513088" cy="851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Workshops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1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History : “</a:t>
            </a:r>
            <a:r>
              <a:rPr lang="en-US" dirty="0"/>
              <a:t>Serbian capitals on the Danube – Belgrade and </a:t>
            </a:r>
            <a:r>
              <a:rPr lang="en-US" dirty="0" err="1"/>
              <a:t>Smederevo</a:t>
            </a:r>
            <a:r>
              <a:rPr lang="en-US" dirty="0"/>
              <a:t> in the 15. century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5" name="Picture 4" descr="Dasun_Logo_2011_o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81000"/>
            <a:ext cx="2513088" cy="851916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232498"/>
            <a:ext cx="5705475" cy="411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inform people about the project – media and associations/organizations </a:t>
            </a:r>
            <a:r>
              <a:rPr lang="en-US" dirty="0"/>
              <a:t>of pensioners </a:t>
            </a:r>
            <a:endParaRPr lang="en-US" dirty="0" smtClean="0"/>
          </a:p>
          <a:p>
            <a:r>
              <a:rPr lang="en-US" dirty="0" smtClean="0"/>
              <a:t>To organize the Academic days/week</a:t>
            </a:r>
          </a:p>
          <a:p>
            <a:r>
              <a:rPr lang="en-US" dirty="0" smtClean="0"/>
              <a:t>To organize it more often</a:t>
            </a:r>
          </a:p>
          <a:p>
            <a:r>
              <a:rPr lang="en-US" dirty="0" smtClean="0"/>
              <a:t>To organize workshops at different time</a:t>
            </a:r>
          </a:p>
          <a:p>
            <a:r>
              <a:rPr lang="en-US" dirty="0" smtClean="0"/>
              <a:t>To expand it to other faculties of University of Belgrade and their scientific fields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asun_Logo_2011_o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81000"/>
            <a:ext cx="2513088" cy="851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Scientific </a:t>
            </a:r>
            <a:r>
              <a:rPr lang="en-US" dirty="0"/>
              <a:t>fields of other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faculties </a:t>
            </a:r>
            <a:r>
              <a:rPr lang="en-US" dirty="0"/>
              <a:t>of </a:t>
            </a:r>
            <a:r>
              <a:rPr lang="en-US" dirty="0" smtClean="0"/>
              <a:t>University </a:t>
            </a:r>
            <a:br>
              <a:rPr lang="en-US" dirty="0" smtClean="0"/>
            </a:br>
            <a:r>
              <a:rPr lang="en-US" dirty="0" smtClean="0"/>
              <a:t>of Belgrade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09799"/>
          <a:ext cx="8153400" cy="4114800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Economy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Astronomy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Faculty of Organizational Sciences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Genetics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Geography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Fine arts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Agronomy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Film art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Computers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Biology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Banking Services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Music and Ethno music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Literature and Language Studies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Legal sciences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History of science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Architecture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Medicine and Health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Faculty of Security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Dasun_Logo_2011_o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81000"/>
            <a:ext cx="2513088" cy="851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Dissemination of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Radio Belgrade 1 – two shows</a:t>
            </a:r>
          </a:p>
          <a:p>
            <a:r>
              <a:rPr lang="en-US" dirty="0" smtClean="0"/>
              <a:t>Television Studio B – morning </a:t>
            </a:r>
            <a:r>
              <a:rPr lang="en-US" dirty="0" err="1" smtClean="0"/>
              <a:t>programm</a:t>
            </a:r>
            <a:endParaRPr lang="en-US" dirty="0" smtClean="0"/>
          </a:p>
          <a:p>
            <a:r>
              <a:rPr lang="en-US" dirty="0" smtClean="0"/>
              <a:t>National Television – </a:t>
            </a:r>
            <a:r>
              <a:rPr lang="en-US" dirty="0" err="1" smtClean="0"/>
              <a:t>RTS</a:t>
            </a:r>
            <a:r>
              <a:rPr lang="en-US" dirty="0" smtClean="0"/>
              <a:t> 1 – show about modern trends in education</a:t>
            </a:r>
          </a:p>
          <a:p>
            <a:r>
              <a:rPr lang="en-US" dirty="0" smtClean="0"/>
              <a:t>Newspapers Healthy Life</a:t>
            </a:r>
          </a:p>
          <a:p>
            <a:r>
              <a:rPr lang="en-US" dirty="0" smtClean="0"/>
              <a:t>Flyers</a:t>
            </a:r>
          </a:p>
          <a:p>
            <a:r>
              <a:rPr lang="en-US" dirty="0" smtClean="0"/>
              <a:t>Posters in buses</a:t>
            </a:r>
          </a:p>
          <a:p>
            <a:endParaRPr lang="en-US" sz="2000" dirty="0" smtClean="0"/>
          </a:p>
          <a:p>
            <a:r>
              <a:rPr lang="en-US" b="1" dirty="0" smtClean="0"/>
              <a:t>!!!</a:t>
            </a:r>
            <a:r>
              <a:rPr lang="en-US" dirty="0" smtClean="0"/>
              <a:t> </a:t>
            </a:r>
            <a:r>
              <a:rPr lang="en-US" b="1" dirty="0" smtClean="0"/>
              <a:t>Impressions of participants !!!</a:t>
            </a:r>
          </a:p>
          <a:p>
            <a:endParaRPr lang="en-US" dirty="0"/>
          </a:p>
        </p:txBody>
      </p:sp>
      <p:pic>
        <p:nvPicPr>
          <p:cNvPr id="4" name="Picture 3" descr="Dasun_Logo_2011_o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81000"/>
            <a:ext cx="2513088" cy="851916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800600" y="762000"/>
            <a:ext cx="1447800" cy="304800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SWOT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            </a:t>
            </a:r>
            <a:r>
              <a:rPr lang="en-US" dirty="0" err="1" smtClean="0"/>
              <a:t>trength</a:t>
            </a:r>
            <a:endParaRPr lang="en-US" dirty="0"/>
          </a:p>
          <a:p>
            <a:pPr lvl="1"/>
            <a:r>
              <a:rPr lang="en-US" dirty="0" smtClean="0"/>
              <a:t>Space for realization</a:t>
            </a:r>
            <a:endParaRPr lang="en-US" dirty="0"/>
          </a:p>
          <a:p>
            <a:pPr lvl="1"/>
            <a:r>
              <a:rPr lang="en-US" dirty="0" smtClean="0"/>
              <a:t>Professional staff</a:t>
            </a:r>
          </a:p>
          <a:p>
            <a:pPr lvl="1"/>
            <a:r>
              <a:rPr lang="en-US" dirty="0" smtClean="0"/>
              <a:t>Experience</a:t>
            </a:r>
          </a:p>
          <a:p>
            <a:pPr lvl="1"/>
            <a:r>
              <a:rPr lang="en-US" dirty="0" smtClean="0"/>
              <a:t>Diversity of content</a:t>
            </a:r>
          </a:p>
          <a:p>
            <a:pPr lvl="1"/>
            <a:r>
              <a:rPr lang="en-US" dirty="0" smtClean="0"/>
              <a:t>New ideas</a:t>
            </a:r>
          </a:p>
        </p:txBody>
      </p:sp>
      <p:pic>
        <p:nvPicPr>
          <p:cNvPr id="4" name="Picture 3" descr="Dasun_Logo_2011_o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81000"/>
            <a:ext cx="2513088" cy="851916"/>
          </a:xfrm>
          <a:prstGeom prst="rect">
            <a:avLst/>
          </a:prstGeom>
        </p:spPr>
      </p:pic>
      <p:pic>
        <p:nvPicPr>
          <p:cNvPr id="5" name="Picture 4" descr="monogram_1_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1524000"/>
            <a:ext cx="813077" cy="924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SWOT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            </a:t>
            </a:r>
            <a:r>
              <a:rPr lang="en-US" dirty="0" err="1" smtClean="0"/>
              <a:t>eaknesses</a:t>
            </a:r>
            <a:endParaRPr lang="en-US" dirty="0"/>
          </a:p>
          <a:p>
            <a:pPr lvl="1"/>
            <a:r>
              <a:rPr lang="en-US" dirty="0" smtClean="0"/>
              <a:t>Different organizations involved – organizing activities and distributing tasks</a:t>
            </a:r>
            <a:endParaRPr lang="en-US" dirty="0"/>
          </a:p>
          <a:p>
            <a:pPr lvl="1"/>
            <a:r>
              <a:rPr lang="en-US" dirty="0" smtClean="0"/>
              <a:t>No team, at this moment</a:t>
            </a:r>
          </a:p>
        </p:txBody>
      </p:sp>
      <p:pic>
        <p:nvPicPr>
          <p:cNvPr id="4" name="Picture 3" descr="Dasun_Logo_2011_o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81000"/>
            <a:ext cx="2513088" cy="851916"/>
          </a:xfrm>
          <a:prstGeom prst="rect">
            <a:avLst/>
          </a:prstGeom>
        </p:spPr>
      </p:pic>
      <p:pic>
        <p:nvPicPr>
          <p:cNvPr id="5" name="Picture 4" descr="monogram_1_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3750" y="1524000"/>
            <a:ext cx="862061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SWOT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          </a:t>
            </a:r>
            <a:r>
              <a:rPr lang="en-US" dirty="0" err="1" smtClean="0"/>
              <a:t>pportunities</a:t>
            </a:r>
            <a:endParaRPr lang="en-US" dirty="0"/>
          </a:p>
          <a:p>
            <a:pPr lvl="1"/>
            <a:r>
              <a:rPr lang="en-US" dirty="0" smtClean="0"/>
              <a:t>Interest of future participants</a:t>
            </a:r>
            <a:endParaRPr lang="en-US" dirty="0"/>
          </a:p>
          <a:p>
            <a:pPr lvl="1"/>
            <a:r>
              <a:rPr lang="en-US" dirty="0" smtClean="0"/>
              <a:t>Contact with media</a:t>
            </a:r>
          </a:p>
          <a:p>
            <a:pPr lvl="1"/>
            <a:r>
              <a:rPr lang="en-US" dirty="0" smtClean="0"/>
              <a:t>Intergenerational cooperation</a:t>
            </a:r>
          </a:p>
          <a:p>
            <a:pPr lvl="1"/>
            <a:r>
              <a:rPr lang="en-US" dirty="0" smtClean="0"/>
              <a:t>Cooperation with countries from Danube region</a:t>
            </a:r>
          </a:p>
          <a:p>
            <a:pPr lvl="1"/>
            <a:r>
              <a:rPr lang="en-US" dirty="0" smtClean="0"/>
              <a:t>Sponsorship</a:t>
            </a:r>
          </a:p>
          <a:p>
            <a:pPr lvl="1"/>
            <a:r>
              <a:rPr lang="en-US" dirty="0" smtClean="0"/>
              <a:t>Law – Adult Education Act</a:t>
            </a:r>
          </a:p>
        </p:txBody>
      </p:sp>
      <p:pic>
        <p:nvPicPr>
          <p:cNvPr id="4" name="Picture 3" descr="Dasun_Logo_2011_o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81000"/>
            <a:ext cx="2513088" cy="851916"/>
          </a:xfrm>
          <a:prstGeom prst="rect">
            <a:avLst/>
          </a:prstGeom>
        </p:spPr>
      </p:pic>
      <p:pic>
        <p:nvPicPr>
          <p:cNvPr id="5" name="Picture 4" descr="monogram_1_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1524000"/>
            <a:ext cx="811394" cy="10264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SWOT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2362200"/>
          </a:xfrm>
        </p:spPr>
        <p:txBody>
          <a:bodyPr/>
          <a:lstStyle/>
          <a:p>
            <a:r>
              <a:rPr lang="en-US" dirty="0" smtClean="0"/>
              <a:t>           </a:t>
            </a:r>
            <a:r>
              <a:rPr lang="en-US" dirty="0" err="1" smtClean="0"/>
              <a:t>hreats</a:t>
            </a:r>
            <a:endParaRPr lang="en-US" dirty="0"/>
          </a:p>
          <a:p>
            <a:pPr lvl="1"/>
            <a:r>
              <a:rPr lang="en-US" dirty="0" smtClean="0"/>
              <a:t>Financing</a:t>
            </a:r>
            <a:endParaRPr lang="en-US" dirty="0"/>
          </a:p>
          <a:p>
            <a:pPr lvl="1"/>
            <a:r>
              <a:rPr lang="en-US" dirty="0" smtClean="0"/>
              <a:t>Lack of cooperation within the civil sector</a:t>
            </a:r>
          </a:p>
        </p:txBody>
      </p:sp>
      <p:pic>
        <p:nvPicPr>
          <p:cNvPr id="4" name="Picture 3" descr="Dasun_Logo_2011_o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81000"/>
            <a:ext cx="2513088" cy="851916"/>
          </a:xfrm>
          <a:prstGeom prst="rect">
            <a:avLst/>
          </a:prstGeom>
        </p:spPr>
      </p:pic>
      <p:pic>
        <p:nvPicPr>
          <p:cNvPr id="5" name="Picture 4" descr="monogram_1_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1447800"/>
            <a:ext cx="849745" cy="10515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Forming a team, especially person who works with organization and coordination</a:t>
            </a:r>
          </a:p>
          <a:p>
            <a:r>
              <a:rPr lang="en-US" dirty="0" smtClean="0"/>
              <a:t>Financing</a:t>
            </a:r>
          </a:p>
          <a:p>
            <a:r>
              <a:rPr lang="en-US" dirty="0" smtClean="0"/>
              <a:t>Meeting with representatives of other faculties of the University</a:t>
            </a:r>
          </a:p>
          <a:p>
            <a:r>
              <a:rPr lang="en-US" dirty="0" smtClean="0"/>
              <a:t>Brochures and promo-materials</a:t>
            </a:r>
            <a:endParaRPr lang="en-US" dirty="0"/>
          </a:p>
        </p:txBody>
      </p:sp>
      <p:pic>
        <p:nvPicPr>
          <p:cNvPr id="4" name="Picture 3" descr="Dasun_Logo_2011_o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81000"/>
            <a:ext cx="2513088" cy="851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B</a:t>
            </a:r>
            <a:r>
              <a:rPr lang="en-US" dirty="0" smtClean="0"/>
              <a:t>asic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63 participants – 52 valid questionnaires</a:t>
            </a:r>
          </a:p>
          <a:p>
            <a:r>
              <a:rPr lang="en-US" dirty="0" smtClean="0"/>
              <a:t>Time: Saturday, 11.06.2011.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10.00 h – 15.30 h, with breaks</a:t>
            </a:r>
          </a:p>
          <a:p>
            <a:r>
              <a:rPr lang="en-US" dirty="0" smtClean="0"/>
              <a:t>Rooms: amphitheater + classrooms</a:t>
            </a:r>
          </a:p>
          <a:p>
            <a:r>
              <a:rPr lang="en-US" dirty="0" smtClean="0"/>
              <a:t>Resources in workshops and lectures: printed material, pictures and presentations showed on projector, cubes from </a:t>
            </a:r>
            <a:r>
              <a:rPr lang="en-US" dirty="0" err="1" smtClean="0"/>
              <a:t>Viminacium</a:t>
            </a:r>
            <a:r>
              <a:rPr lang="en-US" dirty="0" smtClean="0"/>
              <a:t>, drawings of participants</a:t>
            </a:r>
          </a:p>
          <a:p>
            <a:r>
              <a:rPr lang="en-US" dirty="0" smtClean="0"/>
              <a:t>Documentation: photos</a:t>
            </a:r>
          </a:p>
          <a:p>
            <a:r>
              <a:rPr lang="en-US" dirty="0" smtClean="0"/>
              <a:t>Students – volunteers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asun_Logo_2011_o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81000"/>
            <a:ext cx="2513088" cy="851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6963"/>
          </a:xfrm>
        </p:spPr>
        <p:txBody>
          <a:bodyPr>
            <a:normAutofit/>
          </a:bodyPr>
          <a:lstStyle/>
          <a:p>
            <a:r>
              <a:rPr lang="en-US" b="1" dirty="0" smtClean="0"/>
              <a:t>Part 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Word of welcome</a:t>
            </a:r>
          </a:p>
          <a:p>
            <a:pPr lvl="1"/>
            <a:r>
              <a:rPr lang="en-US" dirty="0" smtClean="0"/>
              <a:t>Introduction to the </a:t>
            </a:r>
            <a:r>
              <a:rPr lang="en-US" dirty="0" err="1" smtClean="0"/>
              <a:t>DASUN</a:t>
            </a:r>
            <a:r>
              <a:rPr lang="en-US" dirty="0" smtClean="0"/>
              <a:t> project</a:t>
            </a:r>
          </a:p>
          <a:p>
            <a:pPr lvl="1"/>
            <a:r>
              <a:rPr lang="en-US" dirty="0" smtClean="0"/>
              <a:t>Introduction of partner (NGO) organizations</a:t>
            </a:r>
          </a:p>
          <a:p>
            <a:pPr lvl="1"/>
            <a:r>
              <a:rPr lang="en-US" dirty="0" smtClean="0"/>
              <a:t>Lectures</a:t>
            </a:r>
          </a:p>
          <a:p>
            <a:endParaRPr lang="en-US" dirty="0"/>
          </a:p>
          <a:p>
            <a:r>
              <a:rPr lang="en-US" b="1" dirty="0" smtClean="0"/>
              <a:t>Part II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Workshops</a:t>
            </a:r>
          </a:p>
          <a:p>
            <a:pPr lvl="1"/>
            <a:r>
              <a:rPr lang="en-US" dirty="0" smtClean="0"/>
              <a:t>Evaluation – questionnaire</a:t>
            </a:r>
            <a:endParaRPr lang="en-US" dirty="0"/>
          </a:p>
        </p:txBody>
      </p:sp>
      <p:pic>
        <p:nvPicPr>
          <p:cNvPr id="4" name="Picture 3" descr="Dasun_Logo_2011_o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81000"/>
            <a:ext cx="2513088" cy="851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General impression of</a:t>
            </a:r>
            <a:br>
              <a:rPr lang="en-US" dirty="0" smtClean="0"/>
            </a:b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first Academic day</a:t>
            </a:r>
          </a:p>
        </p:txBody>
      </p:sp>
      <p:pic>
        <p:nvPicPr>
          <p:cNvPr id="4" name="Picture 3" descr="Dasun_Logo_2011_o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81000"/>
            <a:ext cx="2513088" cy="851916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4414" y="2438400"/>
            <a:ext cx="599281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752600"/>
          </a:xfrm>
        </p:spPr>
        <p:txBody>
          <a:bodyPr/>
          <a:lstStyle/>
          <a:p>
            <a:r>
              <a:rPr lang="en-US" dirty="0" smtClean="0"/>
              <a:t>“Ageing </a:t>
            </a:r>
            <a:r>
              <a:rPr lang="en-US" dirty="0"/>
              <a:t>and Society - Concepts and experiences of education for the elderly in </a:t>
            </a:r>
            <a:r>
              <a:rPr lang="en-US" dirty="0" smtClean="0"/>
              <a:t>Europe”</a:t>
            </a:r>
          </a:p>
        </p:txBody>
      </p:sp>
      <p:pic>
        <p:nvPicPr>
          <p:cNvPr id="4" name="Picture 3" descr="Dasun_Logo_2011_o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81000"/>
            <a:ext cx="2513088" cy="851916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888588"/>
            <a:ext cx="6442788" cy="3517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r>
              <a:rPr lang="en-US" dirty="0" smtClean="0"/>
              <a:t>“Why learn </a:t>
            </a:r>
            <a:r>
              <a:rPr lang="en-US" dirty="0"/>
              <a:t>- Psychology of adulthood and </a:t>
            </a:r>
            <a:r>
              <a:rPr lang="en-US" dirty="0" smtClean="0"/>
              <a:t>aging”</a:t>
            </a:r>
          </a:p>
          <a:p>
            <a:endParaRPr lang="en-US" dirty="0"/>
          </a:p>
        </p:txBody>
      </p:sp>
      <p:pic>
        <p:nvPicPr>
          <p:cNvPr id="4" name="Picture 3" descr="Dasun_Logo_2011_o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81000"/>
            <a:ext cx="2513088" cy="85191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743200"/>
            <a:ext cx="6381749" cy="3650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Workshops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14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Ethnology </a:t>
            </a:r>
            <a:r>
              <a:rPr lang="en-US" dirty="0"/>
              <a:t>and </a:t>
            </a:r>
            <a:r>
              <a:rPr lang="en-US" dirty="0" smtClean="0"/>
              <a:t>anthropology: “Serbian folk religion, mythology and </a:t>
            </a:r>
            <a:r>
              <a:rPr lang="en-US" dirty="0"/>
              <a:t>d</a:t>
            </a:r>
            <a:r>
              <a:rPr lang="en-US" dirty="0" smtClean="0"/>
              <a:t>emonology of water”</a:t>
            </a:r>
            <a:endParaRPr lang="en-US" dirty="0"/>
          </a:p>
        </p:txBody>
      </p:sp>
      <p:pic>
        <p:nvPicPr>
          <p:cNvPr id="4" name="Picture 3" descr="Dasun_Logo_2011_o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81000"/>
            <a:ext cx="2513088" cy="851916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590800"/>
            <a:ext cx="6183976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Workshops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r>
              <a:rPr lang="en-US" dirty="0" smtClean="0"/>
              <a:t>Art history: “</a:t>
            </a:r>
            <a:r>
              <a:rPr lang="en-US" dirty="0"/>
              <a:t>The portraits of the two rulers of Belgrade in the middle ages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5" name="Picture 4" descr="Dasun_Logo_2011_o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81000"/>
            <a:ext cx="2513088" cy="851916"/>
          </a:xfrm>
          <a:prstGeom prst="rect">
            <a:avLst/>
          </a:prstGeom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397265"/>
            <a:ext cx="5905500" cy="394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Workshops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762000"/>
          </a:xfrm>
        </p:spPr>
        <p:txBody>
          <a:bodyPr/>
          <a:lstStyle/>
          <a:p>
            <a:r>
              <a:rPr lang="en-US" dirty="0" smtClean="0"/>
              <a:t>Archeology : “</a:t>
            </a:r>
            <a:r>
              <a:rPr lang="en-US" dirty="0"/>
              <a:t>Roman heritage on the Danube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5" name="Picture 4" descr="Dasun_Logo_2011_o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81000"/>
            <a:ext cx="2513088" cy="851916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0818" y="2438400"/>
            <a:ext cx="632785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Bildschirmpräsentation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Office Theme</vt:lpstr>
      <vt:lpstr>Report: the Academic Day of the University</vt:lpstr>
      <vt:lpstr>Basic information</vt:lpstr>
      <vt:lpstr>Conception</vt:lpstr>
      <vt:lpstr>General impression of the first Academic day</vt:lpstr>
      <vt:lpstr>Lectures</vt:lpstr>
      <vt:lpstr>Lectures</vt:lpstr>
      <vt:lpstr>Workshops</vt:lpstr>
      <vt:lpstr>Workshops</vt:lpstr>
      <vt:lpstr>Workshops</vt:lpstr>
      <vt:lpstr>Workshops</vt:lpstr>
      <vt:lpstr>Suggestions</vt:lpstr>
      <vt:lpstr>Scientific fields of other  faculties of University  of Belgrade</vt:lpstr>
      <vt:lpstr>Dissemination of </vt:lpstr>
      <vt:lpstr>SWOT analysis</vt:lpstr>
      <vt:lpstr>SWOT analysis</vt:lpstr>
      <vt:lpstr>SWOT analysis</vt:lpstr>
      <vt:lpstr>SWOT analysis</vt:lpstr>
      <vt:lpstr>Future plans</vt:lpstr>
    </vt:vector>
  </TitlesOfParts>
  <Company>Nataly &amp; Slobos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Report: the Academic Day of the University</dc:title>
  <dc:creator>Slobos</dc:creator>
  <cp:lastModifiedBy>gkoerting</cp:lastModifiedBy>
  <cp:revision>37</cp:revision>
  <dcterms:created xsi:type="dcterms:W3CDTF">2011-07-12T02:42:59Z</dcterms:created>
  <dcterms:modified xsi:type="dcterms:W3CDTF">2012-03-13T14:23:55Z</dcterms:modified>
</cp:coreProperties>
</file>