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773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D4BB2-F0FC-4428-95F9-33772F5F50E0}" type="datetimeFigureOut">
              <a:rPr lang="pl-PL" smtClean="0"/>
              <a:pPr/>
              <a:t>2012-06-22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4314-8517-4295-B458-698C444745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14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D4BB2-F0FC-4428-95F9-33772F5F50E0}" type="datetimeFigureOut">
              <a:rPr lang="pl-PL" smtClean="0"/>
              <a:pPr/>
              <a:t>2012-06-22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4314-8517-4295-B458-698C444745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14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D4BB2-F0FC-4428-95F9-33772F5F50E0}" type="datetimeFigureOut">
              <a:rPr lang="pl-PL" smtClean="0"/>
              <a:pPr/>
              <a:t>2012-06-22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4314-8517-4295-B458-698C444745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14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D4BB2-F0FC-4428-95F9-33772F5F50E0}" type="datetimeFigureOut">
              <a:rPr lang="pl-PL" smtClean="0"/>
              <a:pPr/>
              <a:t>2012-06-22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4314-8517-4295-B458-698C444745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14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D4BB2-F0FC-4428-95F9-33772F5F50E0}" type="datetimeFigureOut">
              <a:rPr lang="pl-PL" smtClean="0"/>
              <a:pPr/>
              <a:t>2012-06-22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4314-8517-4295-B458-698C444745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14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D4BB2-F0FC-4428-95F9-33772F5F50E0}" type="datetimeFigureOut">
              <a:rPr lang="pl-PL" smtClean="0"/>
              <a:pPr/>
              <a:t>2012-06-22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4314-8517-4295-B458-698C444745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14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D4BB2-F0FC-4428-95F9-33772F5F50E0}" type="datetimeFigureOut">
              <a:rPr lang="pl-PL" smtClean="0"/>
              <a:pPr/>
              <a:t>2012-06-22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4314-8517-4295-B458-698C444745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14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D4BB2-F0FC-4428-95F9-33772F5F50E0}" type="datetimeFigureOut">
              <a:rPr lang="pl-PL" smtClean="0"/>
              <a:pPr/>
              <a:t>2012-06-22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4314-8517-4295-B458-698C444745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14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D4BB2-F0FC-4428-95F9-33772F5F50E0}" type="datetimeFigureOut">
              <a:rPr lang="pl-PL" smtClean="0"/>
              <a:pPr/>
              <a:t>2012-06-22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4314-8517-4295-B458-698C444745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14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D4BB2-F0FC-4428-95F9-33772F5F50E0}" type="datetimeFigureOut">
              <a:rPr lang="pl-PL" smtClean="0"/>
              <a:pPr/>
              <a:t>2012-06-22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4314-8517-4295-B458-698C444745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14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D4BB2-F0FC-4428-95F9-33772F5F50E0}" type="datetimeFigureOut">
              <a:rPr lang="pl-PL" smtClean="0"/>
              <a:pPr/>
              <a:t>2012-06-22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4314-8517-4295-B458-698C444745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14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D4BB2-F0FC-4428-95F9-33772F5F50E0}" type="datetimeFigureOut">
              <a:rPr lang="pl-PL" smtClean="0"/>
              <a:pPr/>
              <a:t>2012-06-22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44314-8517-4295-B458-698C4447452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400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637463" y="2492896"/>
            <a:ext cx="5759141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GIFT OF THE HEART</a:t>
            </a:r>
          </a:p>
          <a:p>
            <a:pPr algn="ctr"/>
            <a:r>
              <a:rPr lang="pl-PL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Heinz Kubicka</a:t>
            </a:r>
            <a:endParaRPr lang="pl-PL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Obraz 3" descr="grundtvig_rgb_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0"/>
            <a:ext cx="3611880" cy="1798320"/>
          </a:xfrm>
          <a:prstGeom prst="rect">
            <a:avLst/>
          </a:prstGeom>
        </p:spPr>
      </p:pic>
      <p:pic>
        <p:nvPicPr>
          <p:cNvPr id="5" name="Obraz 4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58065"/>
            <a:ext cx="2880320" cy="2599935"/>
          </a:xfrm>
          <a:prstGeom prst="rect">
            <a:avLst/>
          </a:prstGeom>
        </p:spPr>
      </p:pic>
      <p:pic>
        <p:nvPicPr>
          <p:cNvPr id="7" name="Obraz 6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2430" y="4293096"/>
            <a:ext cx="2791570" cy="2564904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Tomek\Szkoła\Moje\Słupsk\Uniwersytet 3 Wieku\Prezentacje\Heinz Kubicka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924944"/>
            <a:ext cx="5765292" cy="3845179"/>
          </a:xfrm>
          <a:prstGeom prst="rect">
            <a:avLst/>
          </a:prstGeom>
          <a:noFill/>
        </p:spPr>
      </p:pic>
      <p:pic>
        <p:nvPicPr>
          <p:cNvPr id="7170" name="Picture 2" descr="D:\Tomek\Szkoła\Moje\Słupsk\Uniwersytet 3 Wieku\Prezentacje\Heinz Kubicka\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0234" y="116632"/>
            <a:ext cx="5396262" cy="3600400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395536" y="692696"/>
            <a:ext cx="3046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All partner </a:t>
            </a:r>
            <a:r>
              <a:rPr lang="pl-PL" dirty="0" err="1" smtClean="0">
                <a:solidFill>
                  <a:schemeClr val="bg1"/>
                </a:solidFill>
              </a:rPr>
              <a:t>during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visit</a:t>
            </a:r>
            <a:r>
              <a:rPr lang="pl-PL" dirty="0" smtClean="0">
                <a:solidFill>
                  <a:schemeClr val="bg1"/>
                </a:solidFill>
              </a:rPr>
              <a:t> to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Daily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Care</a:t>
            </a:r>
            <a:r>
              <a:rPr lang="pl-PL" dirty="0" smtClean="0">
                <a:solidFill>
                  <a:schemeClr val="bg1"/>
                </a:solidFill>
              </a:rPr>
              <a:t> Home </a:t>
            </a:r>
            <a:r>
              <a:rPr lang="pl-PL" dirty="0" err="1" smtClean="0">
                <a:solidFill>
                  <a:schemeClr val="bg1"/>
                </a:solidFill>
              </a:rPr>
              <a:t>in</a:t>
            </a:r>
            <a:r>
              <a:rPr lang="pl-PL" dirty="0" smtClean="0">
                <a:solidFill>
                  <a:schemeClr val="bg1"/>
                </a:solidFill>
              </a:rPr>
              <a:t> Slupsk.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omek\Szkoła\Moje\Słupsk\Uniwersytet 3 Wieku\Prezentacje\Heinz Kubicka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3648" y="2726136"/>
            <a:ext cx="6022848" cy="4015232"/>
          </a:xfrm>
          <a:prstGeom prst="rect">
            <a:avLst/>
          </a:prstGeom>
          <a:noFill/>
        </p:spPr>
      </p:pic>
      <p:pic>
        <p:nvPicPr>
          <p:cNvPr id="8195" name="Picture 3" descr="D:\Tomek\Szkoła\Moje\Słupsk\Uniwersytet 3 Wieku\Prezentacje\Heinz Kubicka\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5256585" cy="3498233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5580112" y="620688"/>
            <a:ext cx="1721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Getting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around</a:t>
            </a:r>
            <a:r>
              <a:rPr lang="pl-PL" dirty="0" smtClean="0">
                <a:solidFill>
                  <a:schemeClr val="bg1"/>
                </a:solidFill>
              </a:rPr>
              <a:t>..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Tomek\Szkoła\Moje\Słupsk\Uniwersytet 3 Wieku\Prezentacje\Heinz Kubicka\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8960" y="3289127"/>
            <a:ext cx="5177536" cy="3452241"/>
          </a:xfrm>
          <a:prstGeom prst="rect">
            <a:avLst/>
          </a:prstGeom>
          <a:noFill/>
        </p:spPr>
      </p:pic>
      <p:pic>
        <p:nvPicPr>
          <p:cNvPr id="9218" name="Picture 2" descr="D:\Tomek\Szkoła\Moje\Słupsk\Uniwersytet 3 Wieku\Prezentacje\Heinz Kubicka\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5472608" cy="3648405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5868144" y="620688"/>
            <a:ext cx="30638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guests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visit</a:t>
            </a:r>
            <a:r>
              <a:rPr lang="pl-PL" dirty="0" smtClean="0">
                <a:solidFill>
                  <a:schemeClr val="bg1"/>
                </a:solidFill>
              </a:rPr>
              <a:t> to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err="1" smtClean="0">
                <a:solidFill>
                  <a:schemeClr val="bg1"/>
                </a:solidFill>
              </a:rPr>
              <a:t>Occupational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Therapy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err="1" smtClean="0">
                <a:solidFill>
                  <a:schemeClr val="bg1"/>
                </a:solidFill>
              </a:rPr>
              <a:t>Workshop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in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Slupsk.Mrs</a:t>
            </a:r>
            <a:r>
              <a:rPr lang="pl-PL" dirty="0" smtClean="0">
                <a:solidFill>
                  <a:schemeClr val="bg1"/>
                </a:solidFill>
              </a:rPr>
              <a:t> Iwona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Grota </a:t>
            </a:r>
            <a:r>
              <a:rPr lang="pl-PL" dirty="0" err="1" smtClean="0">
                <a:solidFill>
                  <a:schemeClr val="bg1"/>
                </a:solidFill>
              </a:rPr>
              <a:t>explaining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work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She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err="1" smtClean="0">
                <a:solidFill>
                  <a:schemeClr val="bg1"/>
                </a:solidFill>
              </a:rPr>
              <a:t>oversees</a:t>
            </a:r>
            <a:r>
              <a:rPr lang="pl-PL" dirty="0" smtClean="0">
                <a:solidFill>
                  <a:schemeClr val="bg1"/>
                </a:solidFill>
              </a:rPr>
              <a:t>.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Tomek\Szkoła\Moje\Słupsk\Uniwersytet 3 Wieku\Prezentacje\Heinz Kubicka\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251024"/>
            <a:ext cx="5235516" cy="3490344"/>
          </a:xfrm>
          <a:prstGeom prst="rect">
            <a:avLst/>
          </a:prstGeom>
          <a:noFill/>
        </p:spPr>
      </p:pic>
      <p:pic>
        <p:nvPicPr>
          <p:cNvPr id="10243" name="Picture 3" descr="D:\Tomek\Szkoła\Moje\Słupsk\Uniwersytet 3 Wieku\Prezentacje\Heinz Kubicka\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1264" y="44624"/>
            <a:ext cx="4015232" cy="6022848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0" y="476672"/>
            <a:ext cx="5196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quests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were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allowed</a:t>
            </a:r>
            <a:r>
              <a:rPr lang="pl-PL" dirty="0" smtClean="0">
                <a:solidFill>
                  <a:schemeClr val="bg1"/>
                </a:solidFill>
              </a:rPr>
              <a:t> to </a:t>
            </a:r>
            <a:r>
              <a:rPr lang="pl-PL" dirty="0" err="1" smtClean="0">
                <a:solidFill>
                  <a:schemeClr val="bg1"/>
                </a:solidFill>
              </a:rPr>
              <a:t>visit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all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premises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of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Institution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Tomek\Szkoła\Moje\Słupsk\Uniwersytet 3 Wieku\Prezentacje\Heinz Kubicka\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035000"/>
            <a:ext cx="5559552" cy="3706368"/>
          </a:xfrm>
          <a:prstGeom prst="rect">
            <a:avLst/>
          </a:prstGeom>
          <a:noFill/>
        </p:spPr>
      </p:pic>
      <p:pic>
        <p:nvPicPr>
          <p:cNvPr id="11267" name="Picture 3" descr="D:\Tomek\Szkoła\Moje\Słupsk\Uniwersytet 3 Wieku\Prezentacje\Heinz Kubicka\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944" y="44624"/>
            <a:ext cx="5559552" cy="3706368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467544" y="620688"/>
            <a:ext cx="2846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During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visit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detailed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err="1" smtClean="0">
                <a:solidFill>
                  <a:schemeClr val="bg1"/>
                </a:solidFill>
              </a:rPr>
              <a:t>information</a:t>
            </a:r>
            <a:r>
              <a:rPr lang="pl-PL" dirty="0" smtClean="0">
                <a:solidFill>
                  <a:schemeClr val="bg1"/>
                </a:solidFill>
              </a:rPr>
              <a:t> was </a:t>
            </a:r>
            <a:r>
              <a:rPr lang="pl-PL" dirty="0" err="1" smtClean="0">
                <a:solidFill>
                  <a:schemeClr val="bg1"/>
                </a:solidFill>
              </a:rPr>
              <a:t>presented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3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Tomek\Szkoła\Moje\Słupsk\Uniwersytet 3 Wieku\Prezentacje\Heinz Kubicka\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88640"/>
            <a:ext cx="5559552" cy="3706368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1187624" y="4725144"/>
            <a:ext cx="568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pieces</a:t>
            </a:r>
            <a:r>
              <a:rPr lang="pl-PL" dirty="0" smtClean="0">
                <a:solidFill>
                  <a:schemeClr val="bg1"/>
                </a:solidFill>
              </a:rPr>
              <a:t> of </a:t>
            </a:r>
            <a:r>
              <a:rPr lang="pl-PL" dirty="0" err="1" smtClean="0">
                <a:solidFill>
                  <a:schemeClr val="bg1"/>
                </a:solidFill>
              </a:rPr>
              <a:t>hand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works</a:t>
            </a:r>
            <a:r>
              <a:rPr lang="pl-PL" dirty="0" smtClean="0">
                <a:solidFill>
                  <a:schemeClr val="bg1"/>
                </a:solidFill>
              </a:rPr>
              <a:t> of </a:t>
            </a:r>
            <a:r>
              <a:rPr lang="pl-PL" dirty="0" err="1" smtClean="0">
                <a:solidFill>
                  <a:schemeClr val="bg1"/>
                </a:solidFill>
              </a:rPr>
              <a:t>different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kinds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were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on show</a:t>
            </a:r>
            <a:r>
              <a:rPr lang="pl-PL" dirty="0" smtClean="0">
                <a:solidFill>
                  <a:schemeClr val="bg1"/>
                </a:solidFill>
              </a:rPr>
              <a:t>..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Tomek\Szkoła\Moje\Słupsk\Uniwersytet 3 Wieku\Prezentacje\Heinz Kubicka\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496" y="260648"/>
            <a:ext cx="6480720" cy="432048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547664" y="5229200"/>
            <a:ext cx="345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picture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taken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during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visit</a:t>
            </a:r>
            <a:r>
              <a:rPr lang="pl-PL" dirty="0" smtClean="0">
                <a:solidFill>
                  <a:schemeClr val="bg1"/>
                </a:solidFill>
              </a:rPr>
              <a:t>…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Tomek\Szkoła\Moje\Słupsk\Uniwersytet 3 Wieku\Prezentacje\Heinz Kubicka\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528" y="404664"/>
            <a:ext cx="6480720" cy="432048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971600" y="5229200"/>
            <a:ext cx="2587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One </a:t>
            </a:r>
            <a:r>
              <a:rPr lang="pl-PL" dirty="0" err="1" smtClean="0">
                <a:solidFill>
                  <a:schemeClr val="bg1"/>
                </a:solidFill>
              </a:rPr>
              <a:t>more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picture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taken</a:t>
            </a:r>
            <a:r>
              <a:rPr lang="pl-PL" dirty="0" smtClean="0">
                <a:solidFill>
                  <a:schemeClr val="bg1"/>
                </a:solidFill>
              </a:rPr>
              <a:t>…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D:\Tomek\Szkoła\Moje\Słupsk\Uniwersytet 3 Wieku\Prezentacje\Heinz Kubicka\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5559552" cy="3706368"/>
          </a:xfrm>
          <a:prstGeom prst="rect">
            <a:avLst/>
          </a:prstGeom>
          <a:noFill/>
        </p:spPr>
      </p:pic>
      <p:pic>
        <p:nvPicPr>
          <p:cNvPr id="13315" name="Picture 3" descr="D:\Tomek\Szkoła\Moje\Słupsk\Uniwersytet 3 Wieku\Prezentacje\Heinz Kubicka\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9004" y="3325704"/>
            <a:ext cx="5015484" cy="3343656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323528" y="4221088"/>
            <a:ext cx="3514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visitors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were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treated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with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hand</a:t>
            </a:r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 err="1" smtClean="0">
                <a:solidFill>
                  <a:schemeClr val="bg1"/>
                </a:solidFill>
              </a:rPr>
              <a:t>Made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presents</a:t>
            </a:r>
            <a:r>
              <a:rPr lang="pl-PL" dirty="0" smtClean="0">
                <a:solidFill>
                  <a:schemeClr val="bg1"/>
                </a:solidFill>
              </a:rPr>
              <a:t>…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D:\Tomek\Szkoła\Moje\Słupsk\Uniwersytet 3 Wieku\Prezentacje\Heinz Kubicka\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6944" y="116632"/>
            <a:ext cx="5559552" cy="3706368"/>
          </a:xfrm>
          <a:prstGeom prst="rect">
            <a:avLst/>
          </a:prstGeom>
          <a:noFill/>
        </p:spPr>
      </p:pic>
      <p:pic>
        <p:nvPicPr>
          <p:cNvPr id="16386" name="Picture 2" descr="D:\Tomek\Szkoła\Moje\Słupsk\Uniwersytet 3 Wieku\Prezentacje\Heinz Kubicka\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068960"/>
            <a:ext cx="5559552" cy="37063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Tomek\Szkoła\Moje\Słupsk\Uniwersytet 3 Wieku\Prezentacje\Heinz Kubicka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644516" cy="3096344"/>
          </a:xfrm>
          <a:prstGeom prst="rect">
            <a:avLst/>
          </a:prstGeom>
          <a:noFill/>
        </p:spPr>
      </p:pic>
      <p:pic>
        <p:nvPicPr>
          <p:cNvPr id="2050" name="Picture 2" descr="D:\Tomek\Szkoła\Moje\Słupsk\Uniwersytet 3 Wieku\Prezentacje\Heinz Kubicka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996952"/>
            <a:ext cx="5616624" cy="3744416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5076056" y="548680"/>
            <a:ext cx="38722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It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everything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happen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during</a:t>
            </a:r>
            <a:r>
              <a:rPr lang="pl-PL" dirty="0" smtClean="0">
                <a:solidFill>
                  <a:schemeClr val="bg1"/>
                </a:solidFill>
              </a:rPr>
              <a:t> and </a:t>
            </a:r>
            <a:r>
              <a:rPr lang="pl-PL" dirty="0" err="1" smtClean="0">
                <a:solidFill>
                  <a:schemeClr val="bg1"/>
                </a:solidFill>
              </a:rPr>
              <a:t>after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err="1" smtClean="0">
                <a:solidFill>
                  <a:schemeClr val="bg1"/>
                </a:solidFill>
              </a:rPr>
              <a:t>Grundtvig</a:t>
            </a:r>
            <a:r>
              <a:rPr lang="pl-PL" dirty="0" smtClean="0">
                <a:solidFill>
                  <a:schemeClr val="bg1"/>
                </a:solidFill>
              </a:rPr>
              <a:t> Partner </a:t>
            </a:r>
            <a:r>
              <a:rPr lang="pl-PL" dirty="0" err="1" smtClean="0">
                <a:solidFill>
                  <a:schemeClr val="bg1"/>
                </a:solidFill>
              </a:rPr>
              <a:t>Meeting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in</a:t>
            </a:r>
            <a:r>
              <a:rPr lang="pl-PL" dirty="0" smtClean="0">
                <a:solidFill>
                  <a:schemeClr val="bg1"/>
                </a:solidFill>
              </a:rPr>
              <a:t> Slupsk, </a:t>
            </a:r>
            <a:r>
              <a:rPr lang="pl-PL" dirty="0" err="1" smtClean="0">
                <a:solidFill>
                  <a:schemeClr val="bg1"/>
                </a:solidFill>
              </a:rPr>
              <a:t>in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err="1" smtClean="0">
                <a:solidFill>
                  <a:schemeClr val="bg1"/>
                </a:solidFill>
              </a:rPr>
              <a:t>October</a:t>
            </a:r>
            <a:r>
              <a:rPr lang="pl-PL" dirty="0" smtClean="0">
                <a:solidFill>
                  <a:schemeClr val="bg1"/>
                </a:solidFill>
              </a:rPr>
              <a:t> 2011.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836712"/>
            <a:ext cx="7116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And </a:t>
            </a:r>
            <a:r>
              <a:rPr lang="pl-PL" dirty="0" err="1" smtClean="0">
                <a:solidFill>
                  <a:schemeClr val="bg1"/>
                </a:solidFill>
              </a:rPr>
              <a:t>it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was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only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during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this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visit</a:t>
            </a:r>
            <a:r>
              <a:rPr lang="pl-PL" dirty="0" smtClean="0">
                <a:solidFill>
                  <a:schemeClr val="bg1"/>
                </a:solidFill>
              </a:rPr>
              <a:t>  </a:t>
            </a:r>
            <a:r>
              <a:rPr lang="pl-PL" dirty="0" err="1" smtClean="0">
                <a:solidFill>
                  <a:schemeClr val="bg1"/>
                </a:solidFill>
              </a:rPr>
              <a:t>when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„</a:t>
            </a:r>
            <a:r>
              <a:rPr lang="pl-PL" dirty="0" err="1" smtClean="0">
                <a:solidFill>
                  <a:schemeClr val="bg1"/>
                </a:solidFill>
              </a:rPr>
              <a:t>Gift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of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Heart</a:t>
            </a:r>
            <a:r>
              <a:rPr lang="pl-PL" dirty="0" smtClean="0">
                <a:solidFill>
                  <a:schemeClr val="bg1"/>
                </a:solidFill>
              </a:rPr>
              <a:t>” </a:t>
            </a:r>
            <a:r>
              <a:rPr lang="pl-PL" dirty="0" smtClean="0">
                <a:solidFill>
                  <a:schemeClr val="bg1"/>
                </a:solidFill>
              </a:rPr>
              <a:t>story </a:t>
            </a:r>
            <a:r>
              <a:rPr lang="pl-PL" dirty="0" err="1" smtClean="0">
                <a:solidFill>
                  <a:schemeClr val="bg1"/>
                </a:solidFill>
              </a:rPr>
              <a:t>begins</a:t>
            </a:r>
            <a:r>
              <a:rPr lang="pl-PL" dirty="0" smtClean="0">
                <a:solidFill>
                  <a:schemeClr val="bg1"/>
                </a:solidFill>
              </a:rPr>
              <a:t>.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On </a:t>
            </a:r>
            <a:r>
              <a:rPr lang="pl-PL" dirty="0" err="1" smtClean="0">
                <a:solidFill>
                  <a:schemeClr val="bg1"/>
                </a:solidFill>
              </a:rPr>
              <a:t>returning</a:t>
            </a:r>
            <a:r>
              <a:rPr lang="pl-PL" dirty="0" smtClean="0">
                <a:solidFill>
                  <a:schemeClr val="bg1"/>
                </a:solidFill>
              </a:rPr>
              <a:t> back </a:t>
            </a:r>
            <a:r>
              <a:rPr lang="pl-PL" dirty="0" err="1" smtClean="0">
                <a:solidFill>
                  <a:schemeClr val="bg1"/>
                </a:solidFill>
              </a:rPr>
              <a:t>home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from</a:t>
            </a:r>
            <a:r>
              <a:rPr lang="pl-PL" dirty="0" smtClean="0">
                <a:solidFill>
                  <a:schemeClr val="bg1"/>
                </a:solidFill>
              </a:rPr>
              <a:t> his </a:t>
            </a:r>
            <a:r>
              <a:rPr lang="pl-PL" dirty="0" err="1" smtClean="0">
                <a:solidFill>
                  <a:schemeClr val="bg1"/>
                </a:solidFill>
              </a:rPr>
              <a:t>trip</a:t>
            </a:r>
            <a:r>
              <a:rPr lang="pl-PL" dirty="0" smtClean="0">
                <a:solidFill>
                  <a:schemeClr val="bg1"/>
                </a:solidFill>
              </a:rPr>
              <a:t> to Slupsk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we </a:t>
            </a:r>
            <a:r>
              <a:rPr lang="pl-PL" dirty="0" err="1" smtClean="0">
                <a:solidFill>
                  <a:schemeClr val="bg1"/>
                </a:solidFill>
              </a:rPr>
              <a:t>were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sent</a:t>
            </a:r>
            <a:r>
              <a:rPr lang="pl-PL" dirty="0" smtClean="0">
                <a:solidFill>
                  <a:schemeClr val="bg1"/>
                </a:solidFill>
              </a:rPr>
              <a:t> a </a:t>
            </a:r>
            <a:r>
              <a:rPr lang="pl-PL" dirty="0" err="1" smtClean="0">
                <a:solidFill>
                  <a:schemeClr val="bg1"/>
                </a:solidFill>
              </a:rPr>
              <a:t>letter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from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Vienna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with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unexpected</a:t>
            </a:r>
            <a:r>
              <a:rPr lang="pl-PL" dirty="0" smtClean="0">
                <a:solidFill>
                  <a:schemeClr val="bg1"/>
                </a:solidFill>
              </a:rPr>
              <a:t> and </a:t>
            </a:r>
            <a:r>
              <a:rPr lang="pl-PL" dirty="0" err="1" smtClean="0">
                <a:solidFill>
                  <a:schemeClr val="bg1"/>
                </a:solidFill>
              </a:rPr>
              <a:t>very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kind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offer</a:t>
            </a:r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 smtClean="0">
                <a:solidFill>
                  <a:schemeClr val="bg1"/>
                </a:solidFill>
              </a:rPr>
              <a:t>o</a:t>
            </a:r>
            <a:r>
              <a:rPr lang="pl-PL" dirty="0" smtClean="0">
                <a:solidFill>
                  <a:schemeClr val="bg1"/>
                </a:solidFill>
              </a:rPr>
              <a:t>f </a:t>
            </a:r>
            <a:r>
              <a:rPr lang="pl-PL" dirty="0" smtClean="0">
                <a:solidFill>
                  <a:schemeClr val="bg1"/>
                </a:solidFill>
              </a:rPr>
              <a:t>a </a:t>
            </a:r>
            <a:r>
              <a:rPr lang="pl-PL" dirty="0" err="1" smtClean="0">
                <a:solidFill>
                  <a:schemeClr val="bg1"/>
                </a:solidFill>
              </a:rPr>
              <a:t>donation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aimed</a:t>
            </a:r>
            <a:r>
              <a:rPr lang="pl-PL" dirty="0" smtClean="0">
                <a:solidFill>
                  <a:schemeClr val="bg1"/>
                </a:solidFill>
              </a:rPr>
              <a:t> for </a:t>
            </a:r>
            <a:r>
              <a:rPr lang="pl-PL" dirty="0" err="1" smtClean="0">
                <a:solidFill>
                  <a:schemeClr val="bg1"/>
                </a:solidFill>
              </a:rPr>
              <a:t>Occupational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Therapy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Workshop</a:t>
            </a:r>
            <a:r>
              <a:rPr lang="pl-PL" dirty="0" smtClean="0">
                <a:solidFill>
                  <a:schemeClr val="bg1"/>
                </a:solidFill>
              </a:rPr>
              <a:t>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827584" y="2708920"/>
            <a:ext cx="7318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Mrs</a:t>
            </a:r>
            <a:r>
              <a:rPr lang="pl-PL" dirty="0" smtClean="0">
                <a:solidFill>
                  <a:schemeClr val="bg1"/>
                </a:solidFill>
              </a:rPr>
              <a:t> Iwona </a:t>
            </a:r>
            <a:r>
              <a:rPr lang="pl-PL" dirty="0" err="1" smtClean="0">
                <a:solidFill>
                  <a:schemeClr val="bg1"/>
                </a:solidFill>
              </a:rPr>
              <a:t>Grota-the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head</a:t>
            </a:r>
            <a:r>
              <a:rPr lang="pl-PL" dirty="0" smtClean="0">
                <a:solidFill>
                  <a:schemeClr val="bg1"/>
                </a:solidFill>
              </a:rPr>
              <a:t> of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Institution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had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welcomed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donation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 of </a:t>
            </a:r>
            <a:r>
              <a:rPr lang="pl-PL" dirty="0" err="1" smtClean="0">
                <a:solidFill>
                  <a:schemeClr val="bg1"/>
                </a:solidFill>
              </a:rPr>
              <a:t>around</a:t>
            </a:r>
            <a:r>
              <a:rPr lang="pl-PL" dirty="0" smtClean="0">
                <a:solidFill>
                  <a:schemeClr val="bg1"/>
                </a:solidFill>
              </a:rPr>
              <a:t> 1000€ </a:t>
            </a:r>
            <a:r>
              <a:rPr lang="pl-PL" dirty="0" err="1" smtClean="0">
                <a:solidFill>
                  <a:schemeClr val="bg1"/>
                </a:solidFill>
              </a:rPr>
              <a:t>which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had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been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spent</a:t>
            </a:r>
            <a:r>
              <a:rPr lang="pl-PL" dirty="0" smtClean="0">
                <a:solidFill>
                  <a:schemeClr val="bg1"/>
                </a:solidFill>
              </a:rPr>
              <a:t> to </a:t>
            </a:r>
            <a:r>
              <a:rPr lang="pl-PL" dirty="0" err="1" smtClean="0">
                <a:solidFill>
                  <a:schemeClr val="bg1"/>
                </a:solidFill>
              </a:rPr>
              <a:t>improve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their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kitchen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equipment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55576" y="3933056"/>
            <a:ext cx="6780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importance</a:t>
            </a:r>
            <a:r>
              <a:rPr lang="pl-PL" dirty="0" smtClean="0">
                <a:solidFill>
                  <a:schemeClr val="bg1"/>
                </a:solidFill>
              </a:rPr>
              <a:t> of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new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equipment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is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with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its</a:t>
            </a:r>
            <a:r>
              <a:rPr lang="pl-PL" dirty="0" smtClean="0">
                <a:solidFill>
                  <a:schemeClr val="bg1"/>
                </a:solidFill>
              </a:rPr>
              <a:t> role </a:t>
            </a:r>
            <a:r>
              <a:rPr lang="pl-PL" dirty="0" err="1" smtClean="0">
                <a:solidFill>
                  <a:schemeClr val="bg1"/>
                </a:solidFill>
              </a:rPr>
              <a:t>in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process</a:t>
            </a:r>
            <a:r>
              <a:rPr lang="pl-PL" dirty="0" smtClean="0">
                <a:solidFill>
                  <a:schemeClr val="bg1"/>
                </a:solidFill>
              </a:rPr>
              <a:t> of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err="1" smtClean="0">
                <a:solidFill>
                  <a:schemeClr val="bg1"/>
                </a:solidFill>
              </a:rPr>
              <a:t>rehabilitation</a:t>
            </a:r>
            <a:r>
              <a:rPr lang="pl-PL" dirty="0" smtClean="0">
                <a:solidFill>
                  <a:schemeClr val="bg1"/>
                </a:solidFill>
              </a:rPr>
              <a:t> and </a:t>
            </a:r>
            <a:r>
              <a:rPr lang="pl-PL" dirty="0" err="1" smtClean="0">
                <a:solidFill>
                  <a:schemeClr val="bg1"/>
                </a:solidFill>
              </a:rPr>
              <a:t>self-support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training</a:t>
            </a:r>
            <a:r>
              <a:rPr lang="pl-PL" dirty="0" smtClean="0">
                <a:solidFill>
                  <a:schemeClr val="bg1"/>
                </a:solidFill>
              </a:rPr>
              <a:t> of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patients</a:t>
            </a:r>
            <a:r>
              <a:rPr lang="pl-PL" dirty="0" smtClean="0">
                <a:solidFill>
                  <a:schemeClr val="bg1"/>
                </a:solidFill>
              </a:rPr>
              <a:t>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899592" y="5157192"/>
            <a:ext cx="770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donation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made</a:t>
            </a:r>
            <a:r>
              <a:rPr lang="pl-PL" dirty="0" smtClean="0">
                <a:solidFill>
                  <a:schemeClr val="bg1"/>
                </a:solidFill>
              </a:rPr>
              <a:t> by </a:t>
            </a:r>
            <a:r>
              <a:rPr lang="pl-PL" dirty="0" err="1" smtClean="0">
                <a:solidFill>
                  <a:schemeClr val="bg1"/>
                </a:solidFill>
              </a:rPr>
              <a:t>Mr</a:t>
            </a:r>
            <a:r>
              <a:rPr lang="pl-PL" dirty="0" smtClean="0">
                <a:solidFill>
                  <a:schemeClr val="bg1"/>
                </a:solidFill>
              </a:rPr>
              <a:t> Heinz Kubicka </a:t>
            </a:r>
            <a:r>
              <a:rPr lang="pl-PL" dirty="0" err="1" smtClean="0">
                <a:solidFill>
                  <a:schemeClr val="bg1"/>
                </a:solidFill>
              </a:rPr>
              <a:t>had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been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collected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among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members</a:t>
            </a:r>
            <a:r>
              <a:rPr lang="pl-PL" dirty="0" smtClean="0">
                <a:solidFill>
                  <a:schemeClr val="bg1"/>
                </a:solidFill>
              </a:rPr>
              <a:t> of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Ewangelical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Church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in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Vienna</a:t>
            </a:r>
            <a:r>
              <a:rPr lang="pl-PL" dirty="0" smtClean="0">
                <a:solidFill>
                  <a:schemeClr val="bg1"/>
                </a:solidFill>
              </a:rPr>
              <a:t>.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4000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Tomek\Szkoła\Moje\Słupsk\Uniwersytet 3 Wieku\Prezentacje\Heinz Kubicka\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7"/>
            <a:ext cx="4104456" cy="6169479"/>
          </a:xfrm>
          <a:prstGeom prst="rect">
            <a:avLst/>
          </a:prstGeom>
          <a:noFill/>
        </p:spPr>
      </p:pic>
      <p:pic>
        <p:nvPicPr>
          <p:cNvPr id="18435" name="Picture 3" descr="D:\Tomek\Szkoła\Moje\Słupsk\Uniwersytet 3 Wieku\Prezentacje\Heinz Kubicka\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4476" y="319987"/>
            <a:ext cx="4600012" cy="613334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D:\Tomek\Szkoła\Moje\Słupsk\Uniwersytet 3 Wieku\Prezentacje\Heinz Kubicka\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169664" cy="5559552"/>
          </a:xfrm>
          <a:prstGeom prst="rect">
            <a:avLst/>
          </a:prstGeom>
          <a:noFill/>
        </p:spPr>
      </p:pic>
      <p:pic>
        <p:nvPicPr>
          <p:cNvPr id="19458" name="Picture 2" descr="D:\Tomek\Szkoła\Moje\Słupsk\Uniwersytet 3 Wieku\Prezentacje\Heinz Kubicka\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068960"/>
            <a:ext cx="5468112" cy="3646932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4716016" y="692696"/>
            <a:ext cx="423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new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equipment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in</a:t>
            </a:r>
            <a:r>
              <a:rPr lang="pl-PL" dirty="0" smtClean="0">
                <a:solidFill>
                  <a:schemeClr val="bg1"/>
                </a:solidFill>
              </a:rPr>
              <a:t> place and </a:t>
            </a:r>
            <a:r>
              <a:rPr lang="pl-PL" dirty="0" err="1" smtClean="0">
                <a:solidFill>
                  <a:schemeClr val="bg1"/>
                </a:solidFill>
              </a:rPr>
              <a:t>working</a:t>
            </a:r>
            <a:r>
              <a:rPr lang="pl-PL" dirty="0" smtClean="0">
                <a:solidFill>
                  <a:schemeClr val="bg1"/>
                </a:solidFill>
              </a:rPr>
              <a:t>…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Tomek\Szkoła\Moje\Słupsk\Uniwersytet 3 Wieku\Prezentacje\Heinz Kubicka\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420888"/>
            <a:ext cx="5559552" cy="4169664"/>
          </a:xfrm>
          <a:prstGeom prst="rect">
            <a:avLst/>
          </a:prstGeom>
          <a:noFill/>
        </p:spPr>
      </p:pic>
      <p:pic>
        <p:nvPicPr>
          <p:cNvPr id="20483" name="Picture 3" descr="D:\Tomek\Szkoła\Moje\Słupsk\Uniwersytet 3 Wieku\Prezentacje\Heinz Kubicka\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801600" y="-9601200"/>
            <a:ext cx="6022848" cy="4517136"/>
          </a:xfrm>
          <a:prstGeom prst="rect">
            <a:avLst/>
          </a:prstGeom>
          <a:noFill/>
        </p:spPr>
      </p:pic>
      <p:pic>
        <p:nvPicPr>
          <p:cNvPr id="20484" name="Picture 4" descr="D:\Tomek\Szkoła\Moje\Słupsk\Uniwersytet 3 Wieku\Prezentacje\Heinz Kubicka\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5559552" cy="4169664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6084168" y="476672"/>
            <a:ext cx="2373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Members</a:t>
            </a:r>
            <a:r>
              <a:rPr lang="pl-PL" dirty="0" smtClean="0">
                <a:solidFill>
                  <a:schemeClr val="bg1"/>
                </a:solidFill>
              </a:rPr>
              <a:t> of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SUTW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err="1" smtClean="0">
                <a:solidFill>
                  <a:schemeClr val="bg1"/>
                </a:solidFill>
              </a:rPr>
              <a:t>assisting</a:t>
            </a:r>
            <a:r>
              <a:rPr lang="pl-PL" dirty="0" smtClean="0">
                <a:solidFill>
                  <a:schemeClr val="bg1"/>
                </a:solidFill>
              </a:rPr>
              <a:t> and </a:t>
            </a:r>
            <a:r>
              <a:rPr lang="pl-PL" dirty="0" err="1" smtClean="0">
                <a:solidFill>
                  <a:schemeClr val="bg1"/>
                </a:solidFill>
              </a:rPr>
              <a:t>helping</a:t>
            </a:r>
            <a:r>
              <a:rPr lang="pl-PL" dirty="0" smtClean="0">
                <a:solidFill>
                  <a:schemeClr val="bg1"/>
                </a:solidFill>
              </a:rPr>
              <a:t>…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Tomek\Szkoła\Moje\Słupsk\Uniwersytet 3 Wieku\Prezentacje\Heinz Kubicka\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39"/>
            <a:ext cx="4248472" cy="6356367"/>
          </a:xfrm>
          <a:prstGeom prst="rect">
            <a:avLst/>
          </a:prstGeom>
          <a:noFill/>
        </p:spPr>
      </p:pic>
      <p:pic>
        <p:nvPicPr>
          <p:cNvPr id="21507" name="Picture 3" descr="D:\Tomek\Szkoła\Moje\Słupsk\Uniwersytet 3 Wieku\Prezentacje\Heinz Kubicka\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8639"/>
            <a:ext cx="4248472" cy="638615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Tomek\Szkoła\Moje\Słupsk\Uniwersytet 3 Wieku\Prezentacje\Heinz Kubicka\59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8204030" cy="547260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Tomek\Szkoła\Moje\Słupsk\Uniwersytet 3 Wieku\Prezentacje\Heinz Kubicka\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4752528" cy="6336704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5364088" y="836712"/>
            <a:ext cx="31920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Mrs</a:t>
            </a:r>
            <a:r>
              <a:rPr lang="pl-PL" dirty="0" smtClean="0">
                <a:solidFill>
                  <a:schemeClr val="bg1"/>
                </a:solidFill>
              </a:rPr>
              <a:t> Iwona Grota and one of </a:t>
            </a:r>
            <a:r>
              <a:rPr lang="pl-PL" dirty="0" err="1" smtClean="0">
                <a:solidFill>
                  <a:schemeClr val="bg1"/>
                </a:solidFill>
              </a:rPr>
              <a:t>her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err="1" smtClean="0">
                <a:solidFill>
                  <a:schemeClr val="bg1"/>
                </a:solidFill>
              </a:rPr>
              <a:t>patient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presenting</a:t>
            </a:r>
            <a:r>
              <a:rPr lang="pl-PL" dirty="0" smtClean="0">
                <a:solidFill>
                  <a:schemeClr val="bg1"/>
                </a:solidFill>
              </a:rPr>
              <a:t> THANK YOU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err="1" smtClean="0">
                <a:solidFill>
                  <a:schemeClr val="bg1"/>
                </a:solidFill>
              </a:rPr>
              <a:t>diploma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which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then</a:t>
            </a:r>
            <a:r>
              <a:rPr lang="pl-PL" dirty="0" smtClean="0">
                <a:solidFill>
                  <a:schemeClr val="bg1"/>
                </a:solidFill>
              </a:rPr>
              <a:t> was </a:t>
            </a:r>
            <a:r>
              <a:rPr lang="pl-PL" dirty="0" err="1" smtClean="0">
                <a:solidFill>
                  <a:schemeClr val="bg1"/>
                </a:solidFill>
              </a:rPr>
              <a:t>sent</a:t>
            </a:r>
            <a:r>
              <a:rPr lang="pl-PL" dirty="0" smtClean="0">
                <a:solidFill>
                  <a:schemeClr val="bg1"/>
                </a:solidFill>
              </a:rPr>
              <a:t> to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err="1" smtClean="0">
                <a:solidFill>
                  <a:schemeClr val="bg1"/>
                </a:solidFill>
              </a:rPr>
              <a:t>Vienna</a:t>
            </a:r>
            <a:r>
              <a:rPr lang="pl-PL" dirty="0" smtClean="0">
                <a:solidFill>
                  <a:schemeClr val="bg1"/>
                </a:solidFill>
              </a:rPr>
              <a:t>.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35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Tomek\Szkoła\Moje\Słupsk\Uniwersytet 3 Wieku\Prezentacje\Heinz Kubicka\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352928" cy="626469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Tomek\Szkoła\Moje\Słupsk\Uniwersytet 3 Wieku\Prezentacje\Heinz Kubicka\DSC02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872" y="548680"/>
            <a:ext cx="8284418" cy="5544616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899592" y="6381328"/>
            <a:ext cx="696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Big </a:t>
            </a:r>
            <a:r>
              <a:rPr lang="pl-PL" dirty="0" err="1" smtClean="0">
                <a:solidFill>
                  <a:schemeClr val="bg1"/>
                </a:solidFill>
              </a:rPr>
              <a:t>Hearts</a:t>
            </a:r>
            <a:r>
              <a:rPr lang="pl-PL" dirty="0" smtClean="0">
                <a:solidFill>
                  <a:schemeClr val="bg1"/>
                </a:solidFill>
              </a:rPr>
              <a:t> for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Gift</a:t>
            </a:r>
            <a:r>
              <a:rPr lang="pl-PL" dirty="0" smtClean="0">
                <a:solidFill>
                  <a:schemeClr val="bg1"/>
                </a:solidFill>
              </a:rPr>
              <a:t> of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Heart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from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Mr</a:t>
            </a:r>
            <a:r>
              <a:rPr lang="pl-PL" dirty="0" smtClean="0">
                <a:solidFill>
                  <a:schemeClr val="bg1"/>
                </a:solidFill>
              </a:rPr>
              <a:t> Heinz Kubicka of </a:t>
            </a:r>
            <a:r>
              <a:rPr lang="pl-PL" dirty="0" err="1" smtClean="0">
                <a:solidFill>
                  <a:schemeClr val="bg1"/>
                </a:solidFill>
              </a:rPr>
              <a:t>Vienna</a:t>
            </a:r>
            <a:r>
              <a:rPr lang="pl-PL" dirty="0" smtClean="0">
                <a:solidFill>
                  <a:schemeClr val="bg1"/>
                </a:solidFill>
              </a:rPr>
              <a:t>.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15000" contrast="30000"/>
          </a:blip>
          <a:srcRect/>
          <a:stretch>
            <a:fillRect/>
          </a:stretch>
        </p:blipFill>
        <p:spPr bwMode="auto">
          <a:xfrm>
            <a:off x="7380312" y="188640"/>
            <a:ext cx="1512168" cy="1440160"/>
          </a:xfrm>
          <a:prstGeom prst="rect">
            <a:avLst/>
          </a:prstGeom>
          <a:solidFill>
            <a:srgbClr val="FFFF00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251520" y="404665"/>
            <a:ext cx="680424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Słupski</a:t>
            </a:r>
            <a:r>
              <a:rPr lang="pl-PL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pl-PL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Uniwersytet</a:t>
            </a:r>
            <a:r>
              <a:rPr lang="pl-PL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Trzeciego Wieku</a:t>
            </a:r>
            <a:endParaRPr lang="pl-PL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0" y="1988840"/>
            <a:ext cx="12911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 smtClean="0">
                <a:solidFill>
                  <a:schemeClr val="accent1">
                    <a:lumMod val="50000"/>
                  </a:schemeClr>
                </a:solidFill>
              </a:rPr>
              <a:t>Die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</a:rPr>
              <a:t> Wiener </a:t>
            </a:r>
            <a:r>
              <a:rPr lang="pl-PL" sz="2800" b="1" dirty="0" err="1" smtClean="0">
                <a:solidFill>
                  <a:schemeClr val="accent1">
                    <a:lumMod val="50000"/>
                  </a:schemeClr>
                </a:solidFill>
              </a:rPr>
              <a:t>Volkshochshule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800" b="1" dirty="0" err="1" smtClean="0">
                <a:solidFill>
                  <a:schemeClr val="accent1">
                    <a:lumMod val="50000"/>
                  </a:schemeClr>
                </a:solidFill>
              </a:rPr>
              <a:t>GmbH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pl-PL" sz="2800" b="1" dirty="0" err="1" smtClean="0">
                <a:solidFill>
                  <a:schemeClr val="accent1">
                    <a:lumMod val="50000"/>
                  </a:schemeClr>
                </a:solidFill>
              </a:rPr>
              <a:t>Volkshochschule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pl-PL" sz="2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</a:rPr>
              <a:t> Alsergrund, </a:t>
            </a:r>
            <a:r>
              <a:rPr lang="pl-PL" sz="2800" b="1" dirty="0" err="1" smtClean="0">
                <a:solidFill>
                  <a:schemeClr val="accent1">
                    <a:lumMod val="50000"/>
                  </a:schemeClr>
                </a:solidFill>
              </a:rPr>
              <a:t>Vienna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</a:rPr>
              <a:t>, Austria</a:t>
            </a:r>
            <a:endParaRPr lang="pl-PL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683568" y="3284984"/>
            <a:ext cx="64596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err="1" smtClean="0">
                <a:solidFill>
                  <a:srgbClr val="7030A0"/>
                </a:solidFill>
              </a:rPr>
              <a:t>The</a:t>
            </a:r>
            <a:r>
              <a:rPr lang="pl-PL" sz="3200" b="1" dirty="0" smtClean="0">
                <a:solidFill>
                  <a:srgbClr val="7030A0"/>
                </a:solidFill>
              </a:rPr>
              <a:t> </a:t>
            </a:r>
            <a:r>
              <a:rPr lang="pl-PL" sz="3200" b="1" dirty="0" err="1" smtClean="0">
                <a:solidFill>
                  <a:srgbClr val="7030A0"/>
                </a:solidFill>
              </a:rPr>
              <a:t>Occupational</a:t>
            </a:r>
            <a:r>
              <a:rPr lang="pl-PL" sz="3200" b="1" dirty="0" smtClean="0">
                <a:solidFill>
                  <a:srgbClr val="7030A0"/>
                </a:solidFill>
              </a:rPr>
              <a:t> </a:t>
            </a:r>
            <a:r>
              <a:rPr lang="pl-PL" sz="3200" b="1" dirty="0" err="1" smtClean="0">
                <a:solidFill>
                  <a:srgbClr val="7030A0"/>
                </a:solidFill>
              </a:rPr>
              <a:t>Therapy</a:t>
            </a:r>
            <a:r>
              <a:rPr lang="pl-PL" sz="3200" b="1" dirty="0" smtClean="0">
                <a:solidFill>
                  <a:srgbClr val="7030A0"/>
                </a:solidFill>
              </a:rPr>
              <a:t> </a:t>
            </a:r>
            <a:r>
              <a:rPr lang="pl-PL" sz="3200" b="1" dirty="0" err="1" smtClean="0">
                <a:solidFill>
                  <a:srgbClr val="7030A0"/>
                </a:solidFill>
              </a:rPr>
              <a:t>Workshop</a:t>
            </a:r>
            <a:r>
              <a:rPr lang="pl-PL" sz="3200" b="1" dirty="0" smtClean="0">
                <a:solidFill>
                  <a:srgbClr val="7030A0"/>
                </a:solidFill>
              </a:rPr>
              <a:t/>
            </a:r>
            <a:br>
              <a:rPr lang="pl-PL" sz="3200" b="1" dirty="0" smtClean="0">
                <a:solidFill>
                  <a:srgbClr val="7030A0"/>
                </a:solidFill>
              </a:rPr>
            </a:br>
            <a:r>
              <a:rPr lang="pl-PL" sz="3200" b="1" dirty="0" smtClean="0">
                <a:solidFill>
                  <a:srgbClr val="7030A0"/>
                </a:solidFill>
              </a:rPr>
              <a:t>In </a:t>
            </a:r>
            <a:r>
              <a:rPr lang="pl-PL" sz="3200" b="1" dirty="0" err="1" smtClean="0">
                <a:solidFill>
                  <a:srgbClr val="7030A0"/>
                </a:solidFill>
              </a:rPr>
              <a:t>Slupsk.Poland</a:t>
            </a:r>
            <a:endParaRPr lang="pl-PL" sz="3200" b="1" dirty="0">
              <a:solidFill>
                <a:srgbClr val="7030A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827584" y="4581128"/>
            <a:ext cx="3193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err="1" smtClean="0">
                <a:solidFill>
                  <a:srgbClr val="7030A0"/>
                </a:solidFill>
              </a:rPr>
              <a:t>The</a:t>
            </a:r>
            <a:r>
              <a:rPr lang="pl-PL" sz="3200" b="1" dirty="0" smtClean="0">
                <a:solidFill>
                  <a:srgbClr val="7030A0"/>
                </a:solidFill>
              </a:rPr>
              <a:t> City of Slupsk</a:t>
            </a:r>
            <a:endParaRPr lang="pl-PL" sz="3200" b="1" dirty="0">
              <a:solidFill>
                <a:srgbClr val="7030A0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5364088" y="4221088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FF0000"/>
                </a:solidFill>
              </a:rPr>
              <a:t>THANK YOU</a:t>
            </a:r>
            <a:endParaRPr lang="pl-PL" sz="3200" b="1" dirty="0">
              <a:solidFill>
                <a:srgbClr val="FF0000"/>
              </a:solidFill>
            </a:endParaRPr>
          </a:p>
        </p:txBody>
      </p:sp>
      <p:pic>
        <p:nvPicPr>
          <p:cNvPr id="15" name="Obraz 14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6944" y="5418184"/>
            <a:ext cx="1567056" cy="1439816"/>
          </a:xfrm>
          <a:prstGeom prst="rect">
            <a:avLst/>
          </a:prstGeom>
        </p:spPr>
      </p:pic>
      <p:pic>
        <p:nvPicPr>
          <p:cNvPr id="16" name="Obraz 15" descr="grundtvig_rgb_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423916"/>
            <a:ext cx="2880320" cy="1434084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Tomek\Szkoła\Moje\Słupsk\Uniwersytet 3 Wieku\Prezentacje\Heinz Kubicka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00" y="-8153400"/>
            <a:ext cx="4632960" cy="3088640"/>
          </a:xfrm>
          <a:prstGeom prst="rect">
            <a:avLst/>
          </a:prstGeom>
          <a:noFill/>
        </p:spPr>
      </p:pic>
      <p:pic>
        <p:nvPicPr>
          <p:cNvPr id="3075" name="Picture 3" descr="D:\Tomek\Szkoła\Moje\Słupsk\Uniwersytet 3 Wieku\Prezentacje\Heinz Kubicka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4623"/>
            <a:ext cx="4824536" cy="3216357"/>
          </a:xfrm>
          <a:prstGeom prst="rect">
            <a:avLst/>
          </a:prstGeom>
          <a:noFill/>
        </p:spPr>
      </p:pic>
      <p:pic>
        <p:nvPicPr>
          <p:cNvPr id="3076" name="Picture 4" descr="D:\Tomek\Szkoła\Moje\Słupsk\Uniwersytet 3 Wieku\Prezentacje\Heinz Kubicka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924944"/>
            <a:ext cx="5724636" cy="3816424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79512" y="548680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Project Partners </a:t>
            </a:r>
            <a:r>
              <a:rPr lang="pl-PL" dirty="0" err="1" smtClean="0">
                <a:solidFill>
                  <a:schemeClr val="bg1"/>
                </a:solidFill>
              </a:rPr>
              <a:t>had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arrived</a:t>
            </a:r>
            <a:r>
              <a:rPr lang="pl-PL" dirty="0" smtClean="0">
                <a:solidFill>
                  <a:schemeClr val="bg1"/>
                </a:solidFill>
              </a:rPr>
              <a:t> to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Slupsk </a:t>
            </a:r>
            <a:r>
              <a:rPr lang="pl-PL" dirty="0" err="1" smtClean="0">
                <a:solidFill>
                  <a:schemeClr val="bg1"/>
                </a:solidFill>
              </a:rPr>
              <a:t>in</a:t>
            </a:r>
            <a:r>
              <a:rPr lang="pl-PL" dirty="0" smtClean="0">
                <a:solidFill>
                  <a:schemeClr val="bg1"/>
                </a:solidFill>
              </a:rPr>
              <a:t> order to </a:t>
            </a:r>
            <a:r>
              <a:rPr lang="pl-PL" dirty="0" err="1" smtClean="0">
                <a:solidFill>
                  <a:schemeClr val="bg1"/>
                </a:solidFill>
              </a:rPr>
              <a:t>review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progress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of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„Tell me </a:t>
            </a:r>
            <a:r>
              <a:rPr lang="pl-PL" dirty="0" err="1" smtClean="0">
                <a:solidFill>
                  <a:schemeClr val="bg1"/>
                </a:solidFill>
              </a:rPr>
              <a:t>about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your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commitment</a:t>
            </a:r>
            <a:r>
              <a:rPr lang="pl-PL" dirty="0" smtClean="0">
                <a:solidFill>
                  <a:schemeClr val="bg1"/>
                </a:solidFill>
              </a:rPr>
              <a:t>”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Project.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Tomek\Szkoła\Moje\Słupsk\Uniwersytet 3 Wieku\Prezentacje\Heinz Kubicka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168" y="2780483"/>
            <a:ext cx="5941328" cy="3960885"/>
          </a:xfrm>
          <a:prstGeom prst="rect">
            <a:avLst/>
          </a:prstGeom>
          <a:noFill/>
        </p:spPr>
      </p:pic>
      <p:pic>
        <p:nvPicPr>
          <p:cNvPr id="1026" name="Picture 2" descr="D:\Tomek\Szkoła\Moje\Słupsk\Uniwersytet 3 Wieku\Prezentacje\Heinz Kubicka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4680520" cy="3120347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5076056" y="404664"/>
            <a:ext cx="3718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In </a:t>
            </a:r>
            <a:r>
              <a:rPr lang="pl-PL" dirty="0" err="1" smtClean="0">
                <a:solidFill>
                  <a:schemeClr val="bg1"/>
                </a:solidFill>
              </a:rPr>
              <a:t>among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Vienna</a:t>
            </a:r>
            <a:r>
              <a:rPr lang="pl-PL" dirty="0" smtClean="0">
                <a:solidFill>
                  <a:schemeClr val="bg1"/>
                </a:solidFill>
              </a:rPr>
              <a:t> group </a:t>
            </a:r>
            <a:r>
              <a:rPr lang="pl-PL" dirty="0" err="1" smtClean="0">
                <a:solidFill>
                  <a:schemeClr val="bg1"/>
                </a:solidFill>
              </a:rPr>
              <a:t>there</a:t>
            </a:r>
            <a:r>
              <a:rPr lang="pl-PL" dirty="0" smtClean="0">
                <a:solidFill>
                  <a:schemeClr val="bg1"/>
                </a:solidFill>
              </a:rPr>
              <a:t> was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err="1" smtClean="0">
                <a:solidFill>
                  <a:schemeClr val="bg1"/>
                </a:solidFill>
              </a:rPr>
              <a:t>Mr</a:t>
            </a:r>
            <a:r>
              <a:rPr lang="pl-PL" dirty="0" smtClean="0">
                <a:solidFill>
                  <a:schemeClr val="bg1"/>
                </a:solidFill>
              </a:rPr>
              <a:t> Heinz Kubicka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omek\Szkoła\Moje\Słupsk\Uniwersytet 3 Wieku\Prezentacje\Heinz Kubicka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5184576" cy="3456384"/>
          </a:xfrm>
          <a:prstGeom prst="rect">
            <a:avLst/>
          </a:prstGeom>
          <a:noFill/>
        </p:spPr>
      </p:pic>
      <p:pic>
        <p:nvPicPr>
          <p:cNvPr id="2051" name="Picture 3" descr="D:\Tomek\Szkoła\Moje\Słupsk\Uniwersytet 3 Wieku\Prezentacje\Heinz Kubicka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5700" y="3474171"/>
            <a:ext cx="4900796" cy="3267197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5580112" y="620688"/>
            <a:ext cx="36678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Here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you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can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see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him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working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during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err="1" smtClean="0">
                <a:solidFill>
                  <a:schemeClr val="bg1"/>
                </a:solidFill>
              </a:rPr>
              <a:t>workshop</a:t>
            </a:r>
            <a:r>
              <a:rPr lang="pl-PL" dirty="0" smtClean="0">
                <a:solidFill>
                  <a:schemeClr val="bg1"/>
                </a:solidFill>
              </a:rPr>
              <a:t> time </a:t>
            </a:r>
            <a:r>
              <a:rPr lang="pl-PL" dirty="0" err="1" smtClean="0">
                <a:solidFill>
                  <a:schemeClr val="bg1"/>
                </a:solidFill>
              </a:rPr>
              <a:t>along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with</a:t>
            </a:r>
            <a:r>
              <a:rPr lang="pl-PL" dirty="0" smtClean="0">
                <a:solidFill>
                  <a:schemeClr val="bg1"/>
                </a:solidFill>
              </a:rPr>
              <a:t> his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err="1" smtClean="0">
                <a:solidFill>
                  <a:schemeClr val="bg1"/>
                </a:solidFill>
              </a:rPr>
              <a:t>colleagues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Tomek\Szkoła\Moje\Słupsk\Uniwersytet 3 Wieku\Prezentacje\Heinz Kubicka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69360" y="-3339752"/>
            <a:ext cx="4632960" cy="3088640"/>
          </a:xfrm>
          <a:prstGeom prst="rect">
            <a:avLst/>
          </a:prstGeom>
          <a:noFill/>
        </p:spPr>
      </p:pic>
      <p:pic>
        <p:nvPicPr>
          <p:cNvPr id="3076" name="Picture 4" descr="D:\Tomek\Szkoła\Moje\Słupsk\Uniwersytet 3 Wieku\Prezentacje\Heinz Kubicka\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900496"/>
            <a:ext cx="5761308" cy="3840872"/>
          </a:xfrm>
          <a:prstGeom prst="rect">
            <a:avLst/>
          </a:prstGeom>
          <a:noFill/>
        </p:spPr>
      </p:pic>
      <p:pic>
        <p:nvPicPr>
          <p:cNvPr id="3074" name="Picture 2" descr="D:\Tomek\Szkoła\Moje\Słupsk\Uniwersytet 3 Wieku\Prezentacje\Heinz Kubicka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44624"/>
            <a:ext cx="5112568" cy="340783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395536" y="548680"/>
            <a:ext cx="3630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difficult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task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had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been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explained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to </a:t>
            </a:r>
            <a:r>
              <a:rPr lang="pl-PL" dirty="0" err="1" smtClean="0">
                <a:solidFill>
                  <a:schemeClr val="bg1"/>
                </a:solidFill>
              </a:rPr>
              <a:t>all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participants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Tomek\Szkoła\Moje\Słupsk\Uniwersytet 3 Wieku\Prezentacje\Heinz Kubicka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636912"/>
            <a:ext cx="6022848" cy="4015232"/>
          </a:xfrm>
          <a:prstGeom prst="rect">
            <a:avLst/>
          </a:prstGeom>
          <a:noFill/>
        </p:spPr>
      </p:pic>
      <p:pic>
        <p:nvPicPr>
          <p:cNvPr id="4099" name="Picture 3" descr="D:\Tomek\Szkoła\Moje\Słupsk\Uniwersytet 3 Wieku\Prezentacje\Heinz Kubicka\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896544" cy="3264363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5364088" y="548680"/>
            <a:ext cx="339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All </a:t>
            </a:r>
            <a:r>
              <a:rPr lang="pl-PL" dirty="0" err="1" smtClean="0">
                <a:solidFill>
                  <a:schemeClr val="bg1"/>
                </a:solidFill>
              </a:rPr>
              <a:t>seemed</a:t>
            </a:r>
            <a:r>
              <a:rPr lang="pl-PL" dirty="0" smtClean="0">
                <a:solidFill>
                  <a:schemeClr val="bg1"/>
                </a:solidFill>
              </a:rPr>
              <a:t> to be </a:t>
            </a:r>
            <a:r>
              <a:rPr lang="pl-PL" dirty="0" err="1" smtClean="0">
                <a:solidFill>
                  <a:schemeClr val="bg1"/>
                </a:solidFill>
              </a:rPr>
              <a:t>deeply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involved</a:t>
            </a:r>
            <a:r>
              <a:rPr lang="pl-PL" dirty="0" smtClean="0">
                <a:solidFill>
                  <a:schemeClr val="bg1"/>
                </a:solidFill>
              </a:rPr>
              <a:t>..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Tomek\Szkoła\Moje\Słupsk\Uniwersytet 3 Wieku\Prezentacje\Heinz Kubicka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996952"/>
            <a:ext cx="5559552" cy="3706368"/>
          </a:xfrm>
          <a:prstGeom prst="rect">
            <a:avLst/>
          </a:prstGeom>
          <a:noFill/>
        </p:spPr>
      </p:pic>
      <p:pic>
        <p:nvPicPr>
          <p:cNvPr id="5122" name="Picture 2" descr="D:\Tomek\Szkoła\Moje\Słupsk\Uniwersytet 3 Wieku\Prezentacje\Heinz Kubicka\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861976" cy="3240360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5220072" y="548680"/>
            <a:ext cx="38153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task</a:t>
            </a:r>
            <a:r>
              <a:rPr lang="pl-PL" dirty="0" smtClean="0">
                <a:solidFill>
                  <a:schemeClr val="bg1"/>
                </a:solidFill>
              </a:rPr>
              <a:t> was to </a:t>
            </a:r>
            <a:r>
              <a:rPr lang="pl-PL" dirty="0" err="1" smtClean="0">
                <a:solidFill>
                  <a:schemeClr val="bg1"/>
                </a:solidFill>
              </a:rPr>
              <a:t>work</a:t>
            </a:r>
            <a:r>
              <a:rPr lang="pl-PL" dirty="0" smtClean="0">
                <a:solidFill>
                  <a:schemeClr val="bg1"/>
                </a:solidFill>
              </a:rPr>
              <a:t> out a </a:t>
            </a:r>
            <a:r>
              <a:rPr lang="pl-PL" dirty="0" err="1" smtClean="0">
                <a:solidFill>
                  <a:schemeClr val="bg1"/>
                </a:solidFill>
              </a:rPr>
              <a:t>bookmark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err="1" smtClean="0">
                <a:solidFill>
                  <a:schemeClr val="bg1"/>
                </a:solidFill>
              </a:rPr>
              <a:t>with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leading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theme</a:t>
            </a:r>
            <a:r>
              <a:rPr lang="pl-PL" dirty="0" smtClean="0">
                <a:solidFill>
                  <a:schemeClr val="bg1"/>
                </a:solidFill>
              </a:rPr>
              <a:t> on great </a:t>
            </a:r>
            <a:r>
              <a:rPr lang="pl-PL" dirty="0" err="1" smtClean="0">
                <a:solidFill>
                  <a:schemeClr val="bg1"/>
                </a:solidFill>
              </a:rPr>
              <a:t>Polish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err="1" smtClean="0">
                <a:solidFill>
                  <a:schemeClr val="bg1"/>
                </a:solidFill>
              </a:rPr>
              <a:t>poet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Czeslaw</a:t>
            </a:r>
            <a:r>
              <a:rPr lang="pl-PL" dirty="0" smtClean="0">
                <a:solidFill>
                  <a:schemeClr val="bg1"/>
                </a:solidFill>
              </a:rPr>
              <a:t> Milosz and his </a:t>
            </a:r>
            <a:r>
              <a:rPr lang="pl-PL" dirty="0" err="1" smtClean="0">
                <a:solidFill>
                  <a:schemeClr val="bg1"/>
                </a:solidFill>
              </a:rPr>
              <a:t>poetry</a:t>
            </a:r>
            <a:r>
              <a:rPr lang="pl-PL" dirty="0" smtClean="0">
                <a:solidFill>
                  <a:schemeClr val="bg1"/>
                </a:solidFill>
              </a:rPr>
              <a:t>.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Tomek\Szkoła\Moje\Słupsk\Uniwersytet 3 Wieku\Prezentacje\Heinz Kubicka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8640"/>
            <a:ext cx="4896544" cy="3261517"/>
          </a:xfrm>
          <a:prstGeom prst="rect">
            <a:avLst/>
          </a:prstGeom>
          <a:noFill/>
        </p:spPr>
      </p:pic>
      <p:pic>
        <p:nvPicPr>
          <p:cNvPr id="6147" name="Picture 3" descr="D:\Tomek\Szkoła\Moje\Słupsk\Uniwersytet 3 Wieku\Prezentacje\Heinz Kubicka\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068960"/>
            <a:ext cx="5449951" cy="3630549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5364088" y="908720"/>
            <a:ext cx="2876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The</a:t>
            </a:r>
            <a:r>
              <a:rPr lang="pl-PL" dirty="0" smtClean="0">
                <a:solidFill>
                  <a:schemeClr val="bg1"/>
                </a:solidFill>
              </a:rPr>
              <a:t>  </a:t>
            </a:r>
            <a:r>
              <a:rPr lang="pl-PL" dirty="0" err="1" smtClean="0">
                <a:solidFill>
                  <a:schemeClr val="bg1"/>
                </a:solidFill>
              </a:rPr>
              <a:t>task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almost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completed</a:t>
            </a:r>
            <a:r>
              <a:rPr lang="pl-PL" dirty="0" smtClean="0">
                <a:solidFill>
                  <a:schemeClr val="bg1"/>
                </a:solidFill>
              </a:rPr>
              <a:t>..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pitał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231</Words>
  <Application>Microsoft Office PowerPoint</Application>
  <PresentationFormat>Pokaz na ekranie (4:3)</PresentationFormat>
  <Paragraphs>34</Paragraphs>
  <Slides>29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</dc:creator>
  <cp:lastModifiedBy>AX-R</cp:lastModifiedBy>
  <cp:revision>60</cp:revision>
  <dcterms:created xsi:type="dcterms:W3CDTF">2012-03-13T08:48:35Z</dcterms:created>
  <dcterms:modified xsi:type="dcterms:W3CDTF">2012-06-22T07:18:53Z</dcterms:modified>
</cp:coreProperties>
</file>