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309" r:id="rId2"/>
    <p:sldId id="319" r:id="rId3"/>
    <p:sldId id="279" r:id="rId4"/>
    <p:sldId id="286" r:id="rId5"/>
    <p:sldId id="287" r:id="rId6"/>
    <p:sldId id="289" r:id="rId7"/>
    <p:sldId id="282" r:id="rId8"/>
    <p:sldId id="283" r:id="rId9"/>
    <p:sldId id="312" r:id="rId10"/>
    <p:sldId id="313" r:id="rId11"/>
    <p:sldId id="310" r:id="rId12"/>
    <p:sldId id="315" r:id="rId13"/>
    <p:sldId id="316" r:id="rId14"/>
    <p:sldId id="311" r:id="rId15"/>
    <p:sldId id="284" r:id="rId16"/>
    <p:sldId id="314" r:id="rId17"/>
    <p:sldId id="318" r:id="rId18"/>
    <p:sldId id="317" r:id="rId19"/>
    <p:sldId id="285" r:id="rId20"/>
    <p:sldId id="256" r:id="rId21"/>
    <p:sldId id="294" r:id="rId22"/>
    <p:sldId id="302" r:id="rId23"/>
    <p:sldId id="258" r:id="rId24"/>
    <p:sldId id="303" r:id="rId25"/>
    <p:sldId id="304" r:id="rId26"/>
    <p:sldId id="305" r:id="rId27"/>
    <p:sldId id="261" r:id="rId28"/>
    <p:sldId id="306" r:id="rId29"/>
    <p:sldId id="266" r:id="rId30"/>
    <p:sldId id="307" r:id="rId31"/>
    <p:sldId id="262" r:id="rId32"/>
    <p:sldId id="263" r:id="rId33"/>
    <p:sldId id="264" r:id="rId34"/>
    <p:sldId id="267" r:id="rId35"/>
    <p:sldId id="297" r:id="rId36"/>
    <p:sldId id="265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006666"/>
    <a:srgbClr val="0000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5" autoAdjust="0"/>
  </p:normalViewPr>
  <p:slideViewPr>
    <p:cSldViewPr>
      <p:cViewPr varScale="1">
        <p:scale>
          <a:sx n="107" d="100"/>
          <a:sy n="107" d="100"/>
        </p:scale>
        <p:origin x="-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3340B2-67FB-4EE6-99AE-5533F63E2334}" type="datetimeFigureOut">
              <a:rPr lang="pl-PL"/>
              <a:pPr>
                <a:defRPr/>
              </a:pPr>
              <a:t>2012-11-20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12CAA1-D138-4E72-881F-2E9BB2BA1F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743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2CAA1-D138-4E72-881F-2E9BB2BA1F90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676F2A-A510-44BA-8CA2-9B507F66BB0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71D68-BF29-4832-BD46-248D35DD24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E0860-1205-4303-927D-AFC6B884BBE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3592D9-8E85-4A49-B8C2-7DAA4125EE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F2A5708-76AB-4E40-955B-9A8D814935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022B-A4BA-4A8E-968F-5705AECDE78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765-1666-46AC-9BE9-068E95D68E1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7F89C-02F2-419C-8CF2-8C1A364CA9E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6CC56-6283-4775-8CCC-D3263E6ADBC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946CF-032C-4026-A1CF-B6D0C043E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F5D9A42-E90A-4E8D-99B3-3CF9C1C605D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B5DD4-CF1B-46B0-B874-429C6D0A861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1CF8E5-6CC2-40D0-A846-C5F04E1BFC5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razamat\Moje%20dokumenty\UNLEARNED%20LESSONS\seminarium%20antalya%207-11-2012\przasniczki%20hejnal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DSCN5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9144002" cy="6858001"/>
          </a:xfrm>
          <a:prstGeom prst="rect">
            <a:avLst/>
          </a:prstGeom>
        </p:spPr>
      </p:pic>
      <p:pic>
        <p:nvPicPr>
          <p:cNvPr id="6" name="przasniczki hejn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anufaktura-Łódź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36711"/>
            <a:ext cx="8142100" cy="5424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15616" y="620688"/>
            <a:ext cx="7495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ŁÓDŹ</a:t>
            </a: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</a:t>
            </a: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XIX- XX </a:t>
            </a:r>
            <a:r>
              <a:rPr lang="pl-PL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century</a:t>
            </a: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9" name="Prostokąt 8"/>
          <p:cNvSpPr/>
          <p:nvPr/>
        </p:nvSpPr>
        <p:spPr>
          <a:xfrm>
            <a:off x="611560" y="170080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Important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industrial center  </a:t>
            </a:r>
          </a:p>
        </p:txBody>
      </p:sp>
      <p:pic>
        <p:nvPicPr>
          <p:cNvPr id="12" name="Obraz 11" descr="Łódź_Majewski_fabryka_Poznański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4693983" cy="338437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414938" y="2708920"/>
            <a:ext cx="33734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1904</a:t>
            </a:r>
          </a:p>
          <a:p>
            <a:endParaRPr lang="pl-PL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742950" indent="-742950" algn="ctr">
              <a:buAutoNum type="arabicPlain" startAt="546"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factories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742950" indent="-742950"/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70 000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workers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4766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Film Center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9552" y="5589240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HOLLYŁÓDŹ</a:t>
            </a:r>
            <a:endParaRPr lang="pl-P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 descr="wytwórnia film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278080" cy="3151410"/>
          </a:xfrm>
          <a:prstGeom prst="rect">
            <a:avLst/>
          </a:prstGeom>
        </p:spPr>
      </p:pic>
      <p:pic>
        <p:nvPicPr>
          <p:cNvPr id="13" name="Obraz 12" descr="wytwornia fimow op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468" y="3645024"/>
            <a:ext cx="512056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wsftv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008112" cy="1249934"/>
          </a:xfrm>
          <a:prstGeom prst="rect">
            <a:avLst/>
          </a:prstGeom>
        </p:spPr>
      </p:pic>
      <p:pic>
        <p:nvPicPr>
          <p:cNvPr id="4" name="Obraz 3" descr="Aleja-Gwiazd-Filmu-na-ul-Piotrkowskiej-Łód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3040898" cy="4081742"/>
          </a:xfrm>
          <a:prstGeom prst="rect">
            <a:avLst/>
          </a:prstGeom>
        </p:spPr>
      </p:pic>
      <p:pic>
        <p:nvPicPr>
          <p:cNvPr id="5" name="Obraz 4" descr="szkola filmow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509" y="1844824"/>
            <a:ext cx="5472609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31840" y="2636912"/>
            <a:ext cx="22250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1989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6192688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– 2012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ŁÓDŹ</a:t>
            </a:r>
          </a:p>
          <a:p>
            <a:pPr>
              <a:buNone/>
            </a:pP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</a:t>
            </a:r>
            <a:r>
              <a:rPr lang="pl-PL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</a:p>
          <a:p>
            <a:pPr algn="ctr">
              <a:buNone/>
            </a:pP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pl-PL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l-PL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</a:t>
            </a:r>
          </a:p>
          <a:p>
            <a:pPr algn="ctr">
              <a:buNone/>
            </a:pPr>
            <a:endParaRPr lang="pl-PL" sz="3200" dirty="0" smtClean="0"/>
          </a:p>
          <a:p>
            <a:pPr>
              <a:buNone/>
            </a:pP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12 000 (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1,8%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100 800 (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14,6%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740 000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ydzial praw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575827" cy="568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ydzial pra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6772615" cy="59260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12360" y="4365104"/>
            <a:ext cx="86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/>
              <a:t>§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UZEUM MS 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731" y="404664"/>
            <a:ext cx="7126489" cy="60173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endParaRPr lang="pl-PL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6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pl-PL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public high </a:t>
            </a:r>
            <a:r>
              <a:rPr lang="pl-PL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schools</a:t>
            </a:r>
            <a:r>
              <a:rPr lang="pl-PL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</a:p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l-P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niversity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pl-P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of Łódź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echnical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l-P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niversity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Academy of Fine Arts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Polish National Film, Television and Theatre School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040560" cy="936104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</a:t>
            </a: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ŁÓDŹ</a:t>
            </a:r>
            <a:endParaRPr lang="pl-PL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066574"/>
          </a:xfrm>
        </p:spPr>
        <p:txBody>
          <a:bodyPr/>
          <a:lstStyle/>
          <a:p>
            <a:r>
              <a:rPr lang="pl-PL" dirty="0" err="1" smtClean="0"/>
              <a:t>Where</a:t>
            </a:r>
            <a:r>
              <a:rPr lang="pl-PL" dirty="0" smtClean="0"/>
              <a:t> do we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8305800" cy="2214578"/>
          </a:xfrm>
        </p:spPr>
        <p:txBody>
          <a:bodyPr/>
          <a:lstStyle/>
          <a:p>
            <a:pPr>
              <a:buFontTx/>
              <a:buChar char="-"/>
            </a:pPr>
            <a:r>
              <a:rPr lang="pl-PL" sz="3200" dirty="0" err="1" smtClean="0"/>
              <a:t>From</a:t>
            </a:r>
            <a:r>
              <a:rPr lang="pl-PL" sz="3200" dirty="0" smtClean="0"/>
              <a:t> Poland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and </a:t>
            </a:r>
            <a:r>
              <a:rPr lang="pl-PL" dirty="0" err="1" smtClean="0"/>
              <a:t>from</a:t>
            </a:r>
            <a:r>
              <a:rPr lang="pl-PL" dirty="0" smtClean="0"/>
              <a:t> ……….????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P1120044-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619" y="4077072"/>
            <a:ext cx="5424653" cy="1952711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357554" y="2276872"/>
            <a:ext cx="6600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</a:t>
            </a:r>
            <a:r>
              <a:rPr lang="pl-PL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Centrum-Łodzi-Łód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166058" cy="25751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3563888" y="2996952"/>
            <a:ext cx="1871663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1979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755576" y="3356992"/>
            <a:ext cx="2520280" cy="541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Established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755576" y="4725144"/>
            <a:ext cx="41052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Association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of 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about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5076056" y="4365104"/>
            <a:ext cx="117951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950</a:t>
            </a:r>
            <a:r>
              <a:rPr lang="pl-PL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6372200" y="4725144"/>
            <a:ext cx="1944687" cy="46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members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Obraz 5" descr="logo lut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1763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71744"/>
            <a:ext cx="24241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2"/>
          <p:cNvSpPr txBox="1">
            <a:spLocks noChangeArrowheads="1"/>
          </p:cNvSpPr>
          <p:nvPr/>
        </p:nvSpPr>
        <p:spPr>
          <a:xfrm>
            <a:off x="1547664" y="836712"/>
            <a:ext cx="7272808" cy="14492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Lodzer</a:t>
            </a:r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pl-PL" sz="4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pl-PL" sz="4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pl-PL" sz="4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kumimoji="0" lang="pl-PL" sz="4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Third </a:t>
            </a:r>
            <a:r>
              <a:rPr kumimoji="0" lang="pl-PL" sz="4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Age</a:t>
            </a:r>
            <a:r>
              <a:rPr kumimoji="0" lang="en-US" sz="4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l-PL" sz="44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187624" y="5445224"/>
            <a:ext cx="6552728" cy="302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NON PROFIT</a:t>
            </a:r>
            <a:endParaRPr lang="pl-PL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0" y="2492896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1979712" y="980728"/>
            <a:ext cx="6516000" cy="75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en-US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retired </a:t>
            </a:r>
            <a:r>
              <a:rPr lang="en-US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people </a:t>
            </a:r>
            <a:r>
              <a:rPr lang="en-US" sz="4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en-US" sz="4400" b="1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Łód</a:t>
            </a:r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ź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8" descr="re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512168" cy="19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933056"/>
            <a:ext cx="7776864" cy="2016224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long as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want to</a:t>
            </a:r>
          </a:p>
          <a:p>
            <a:pPr>
              <a:buNone/>
            </a:pP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student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</a:pPr>
            <a:endParaRPr lang="pl-PL" dirty="0" smtClean="0"/>
          </a:p>
        </p:txBody>
      </p:sp>
      <p:pic>
        <p:nvPicPr>
          <p:cNvPr id="11267" name="Picture 4" descr="lutw tv-26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32655"/>
            <a:ext cx="4176463" cy="3341171"/>
          </a:xfrm>
          <a:prstGeom prst="rect">
            <a:avLst/>
          </a:prstGeom>
          <a:noFill/>
        </p:spPr>
      </p:pic>
      <p:pic>
        <p:nvPicPr>
          <p:cNvPr id="11268" name="Picture 5" descr="zorb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32656"/>
            <a:ext cx="438448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8" name="Picture 24" descr="image_galle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8783" y="2996952"/>
            <a:ext cx="5255341" cy="3474316"/>
          </a:xfrm>
          <a:noFill/>
          <a:ln/>
        </p:spPr>
      </p:pic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43608" y="692696"/>
            <a:ext cx="6840760" cy="1002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LECTURES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1331640" y="2204864"/>
            <a:ext cx="2160240" cy="570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WEEK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3923928" y="234888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 A SEMESTER SYSTEM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467544" y="177281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English, German, French, Russian, Spanish, Italian and Japanese.</a:t>
            </a: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611560" y="764704"/>
            <a:ext cx="7884000" cy="570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FOREIGN LANGUAGE COURSES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27784" y="3429000"/>
            <a:ext cx="306321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293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PEOPLE</a:t>
            </a:r>
          </a:p>
          <a:p>
            <a:pPr algn="ctr"/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</a:t>
            </a:r>
          </a:p>
          <a:p>
            <a:pPr algn="ctr"/>
            <a:r>
              <a:rPr lang="pl-PL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29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23528" y="141277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literature, history, arts, tourism, biology and medicine, linguistics, culture, art history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museology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social science, the study of theatre, psychology, stage and chorus, Japanese language and calligraphy, Japanese culture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56" y="3429000"/>
            <a:ext cx="4378808" cy="291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Obraz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042489" cy="2929733"/>
          </a:xfrm>
          <a:prstGeom prst="rect">
            <a:avLst/>
          </a:prstGeom>
          <a:noFill/>
        </p:spPr>
      </p:pic>
      <p:sp>
        <p:nvSpPr>
          <p:cNvPr id="11" name="WordArt 15"/>
          <p:cNvSpPr>
            <a:spLocks noChangeArrowheads="1" noChangeShapeType="1" noTextEdit="1"/>
          </p:cNvSpPr>
          <p:nvPr/>
        </p:nvSpPr>
        <p:spPr bwMode="auto">
          <a:xfrm>
            <a:off x="1763688" y="620688"/>
            <a:ext cx="5544000" cy="6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19</a:t>
            </a:r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SECTIONS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3744416" cy="562743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exercises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 descr="gimnastyka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56992"/>
            <a:ext cx="3574816" cy="268280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148064" y="249289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swimming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899592" y="980728"/>
            <a:ext cx="7128792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PHYSICAL   ACTIVITIES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Obraz 7" descr="BA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536504" cy="264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214414" y="642918"/>
            <a:ext cx="6660000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l-PL" sz="151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KURS KOMPUTEROW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786058"/>
            <a:ext cx="7286676" cy="3748564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 OF</a:t>
            </a:r>
            <a:r>
              <a:rPr lang="pl-PL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pl-PL" sz="3100" dirty="0" err="1" smtClean="0">
                <a:solidFill>
                  <a:schemeClr val="tx1"/>
                </a:solidFill>
              </a:rPr>
              <a:t>computers</a:t>
            </a:r>
            <a:r>
              <a:rPr lang="pl-PL" sz="3100" dirty="0" smtClean="0">
                <a:solidFill>
                  <a:schemeClr val="tx1"/>
                </a:solidFill>
              </a:rPr>
              <a:t>                          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3100" dirty="0" err="1" smtClean="0">
                <a:solidFill>
                  <a:schemeClr val="tx1"/>
                </a:solidFill>
              </a:rPr>
              <a:t>photography</a:t>
            </a:r>
            <a:r>
              <a:rPr lang="pl-PL" sz="3100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pl-PL" sz="2200" dirty="0" smtClean="0">
                <a:solidFill>
                  <a:schemeClr val="tx1"/>
                </a:solidFill>
              </a:rPr>
              <a:t>                         </a:t>
            </a:r>
            <a:r>
              <a:rPr lang="pl-PL" sz="3100" dirty="0" err="1" smtClean="0">
                <a:solidFill>
                  <a:schemeClr val="tx1"/>
                </a:solidFill>
              </a:rPr>
              <a:t>ecology</a:t>
            </a:r>
            <a:r>
              <a:rPr lang="pl-PL" sz="3100" dirty="0" smtClean="0">
                <a:solidFill>
                  <a:schemeClr val="tx1"/>
                </a:solidFill>
              </a:rPr>
              <a:t>    </a:t>
            </a:r>
            <a:r>
              <a:rPr lang="pl-PL" sz="22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pl-PL" sz="3100" dirty="0" smtClean="0">
                <a:solidFill>
                  <a:schemeClr val="tx1"/>
                </a:solidFill>
              </a:rPr>
              <a:t> </a:t>
            </a:r>
            <a:r>
              <a:rPr lang="pl-PL" sz="3100" dirty="0" err="1" smtClean="0">
                <a:solidFill>
                  <a:schemeClr val="tx1"/>
                </a:solidFill>
              </a:rPr>
              <a:t>literary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endParaRPr lang="pl-PL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70924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1043608" y="764704"/>
            <a:ext cx="6912768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CULTURAL  FIELD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2132856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inexpensive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theatres,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movies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concerts</a:t>
            </a:r>
            <a:endParaRPr kumimoji="0" lang="pl-PL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412776"/>
            <a:ext cx="6840760" cy="11129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6000" dirty="0" smtClean="0"/>
              <a:t>ŁÓDŹ - </a:t>
            </a:r>
            <a:r>
              <a:rPr lang="pl-PL" sz="6000" dirty="0" err="1" smtClean="0"/>
              <a:t>where</a:t>
            </a:r>
            <a:r>
              <a:rPr lang="pl-PL" sz="6000" dirty="0" smtClean="0"/>
              <a:t> </a:t>
            </a:r>
            <a:r>
              <a:rPr lang="pl-PL" sz="6000" dirty="0" err="1" smtClean="0"/>
              <a:t>is</a:t>
            </a:r>
            <a:r>
              <a:rPr lang="pl-PL" sz="6000" dirty="0" smtClean="0"/>
              <a:t> </a:t>
            </a:r>
            <a:r>
              <a:rPr lang="pl-PL" sz="6000" dirty="0" err="1" smtClean="0"/>
              <a:t>it</a:t>
            </a:r>
            <a:r>
              <a:rPr lang="pl-PL" sz="6000" dirty="0" smtClean="0"/>
              <a:t>?</a:t>
            </a:r>
          </a:p>
        </p:txBody>
      </p:sp>
      <p:pic>
        <p:nvPicPr>
          <p:cNvPr id="4099" name="Obraz 3" descr="lodz flag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678362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180175c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49932" cy="100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352928" cy="18002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None/>
            </a:pP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organise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algn="ctr" eaLnBrk="1" hangingPunct="1">
              <a:buNone/>
            </a:pP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Oneday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throught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Łódź</a:t>
            </a:r>
          </a:p>
          <a:p>
            <a:pPr algn="ctr" eaLnBrk="1" hangingPunct="1">
              <a:buNone/>
            </a:pP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Somedays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Poland</a:t>
            </a:r>
          </a:p>
          <a:p>
            <a:pPr algn="ctr" eaLnBrk="1" hangingPunct="1">
              <a:buNone/>
            </a:pP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Abroad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touristic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  <a:r>
              <a:rPr lang="pl-PL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Char char="-"/>
            </a:pP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Char char="-"/>
            </a:pP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pl-PL" dirty="0" smtClean="0"/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1043608" y="476672"/>
            <a:ext cx="6624736" cy="7144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TOURISM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sekcja turystycz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7" y="3140968"/>
            <a:ext cx="4961067" cy="328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20888"/>
            <a:ext cx="8208912" cy="100811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35-40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4" descr="Chór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982878" y="3322679"/>
            <a:ext cx="6829482" cy="2820135"/>
          </a:xfrm>
          <a:prstGeom prst="rect">
            <a:avLst/>
          </a:prstGeom>
          <a:noFill/>
        </p:spPr>
      </p:pic>
      <p:pic>
        <p:nvPicPr>
          <p:cNvPr id="16388" name="Obraz 6" descr="Image00010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195" y="404664"/>
            <a:ext cx="2424269" cy="18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P1000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60" y="332656"/>
            <a:ext cx="228202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2843808" y="1196752"/>
            <a:ext cx="3168352" cy="7144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CHOIR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8352928" cy="41764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(2004-2006)</a:t>
            </a:r>
          </a:p>
          <a:p>
            <a:pPr>
              <a:buNone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 for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urope)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Go for IT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(2005-2007)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(2008-2010)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upport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uropean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eighbours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pl-PL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elations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pl-PL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(2008-2010)</a:t>
            </a:r>
          </a:p>
          <a:p>
            <a:pPr>
              <a:buNone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rans-generational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rts/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latform 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TOYS of My </a:t>
            </a:r>
            <a:r>
              <a:rPr lang="pl-PL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(2010-2012)</a:t>
            </a:r>
          </a:p>
          <a:p>
            <a:pPr>
              <a:buFont typeface="Wingdings" pitchFamily="2" charset="2"/>
              <a:buChar char="v"/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 &amp; </a:t>
            </a:r>
            <a:r>
              <a:rPr lang="pl-P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(2010-2012)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pl-PL" sz="2000" dirty="0" smtClean="0"/>
          </a:p>
        </p:txBody>
      </p:sp>
      <p:pic>
        <p:nvPicPr>
          <p:cNvPr id="17411" name="Picture 4" descr="lublin siec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9953" y="332656"/>
            <a:ext cx="4656228" cy="2379438"/>
          </a:xfrm>
          <a:prstGeom prst="rect">
            <a:avLst/>
          </a:prstGeom>
          <a:noFill/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683568" y="1196752"/>
            <a:ext cx="3168352" cy="7144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PROJECTS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43608" y="476672"/>
            <a:ext cx="2240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Grundtvig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755576" y="260648"/>
            <a:ext cx="7561263" cy="1989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56992"/>
            <a:ext cx="8197081" cy="266429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ccasional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 of paintings by LUT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 students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 and poems written by LUT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 students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Fascinations of professors and students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and tasks of elderly people in local community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8436" name="Picture 5" descr="publik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989" y="404217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biuletyn okladka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676" y="332780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201" y="477242"/>
            <a:ext cx="981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076" y="477242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4926" y="548680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864" y="54868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48680"/>
            <a:ext cx="1028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350"/>
          <p:cNvSpPr>
            <a:spLocks noChangeArrowheads="1" noChangeShapeType="1" noTextEdit="1"/>
          </p:cNvSpPr>
          <p:nvPr/>
        </p:nvSpPr>
        <p:spPr bwMode="auto">
          <a:xfrm>
            <a:off x="683567" y="2492895"/>
            <a:ext cx="4680000" cy="6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</a:t>
            </a:r>
            <a:r>
              <a:rPr lang="pl-PL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EDIT  „BIULETYN”</a:t>
            </a:r>
            <a:endParaRPr lang="pl-PL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WordArt 356"/>
          <p:cNvSpPr>
            <a:spLocks noChangeArrowheads="1" noChangeShapeType="1" noTextEdit="1"/>
          </p:cNvSpPr>
          <p:nvPr/>
        </p:nvSpPr>
        <p:spPr bwMode="auto">
          <a:xfrm>
            <a:off x="5508104" y="2636912"/>
            <a:ext cx="244827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TWICE A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0808"/>
            <a:ext cx="7693025" cy="432048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anthem</a:t>
            </a:r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logo</a:t>
            </a:r>
          </a:p>
          <a:p>
            <a:pPr eaLnBrk="1" hangingPunct="1">
              <a:buFont typeface="Wingdings" pitchFamily="2" charset="2"/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endParaRPr lang="pl-PL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www.3wiek.uni.lodz.pl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b="1" dirty="0" smtClean="0"/>
              <a:t> </a:t>
            </a:r>
            <a:endParaRPr lang="pl-PL" dirty="0" smtClean="0"/>
          </a:p>
          <a:p>
            <a:pPr eaLnBrk="1" hangingPunct="1">
              <a:buFont typeface="Wingdings" pitchFamily="2" charset="2"/>
              <a:buNone/>
            </a:pPr>
            <a:endParaRPr lang="pl-PL" dirty="0" smtClean="0"/>
          </a:p>
        </p:txBody>
      </p:sp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112568" cy="931168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pl-PL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GOT</a:t>
            </a:r>
          </a:p>
        </p:txBody>
      </p:sp>
      <p:pic>
        <p:nvPicPr>
          <p:cNvPr id="19460" name="Obraz 7" descr="zrzut strony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3816424" cy="28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az 5" descr="logo lut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11763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714744" y="1196752"/>
            <a:ext cx="4817696" cy="6549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8"/>
              </a:avLst>
            </a:prstTxWarp>
          </a:bodyPr>
          <a:lstStyle/>
          <a:p>
            <a:pPr algn="ctr"/>
            <a:r>
              <a:rPr lang="pl-P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Nie ma </a:t>
            </a:r>
            <a:r>
              <a:rPr lang="pl-PL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na </a:t>
            </a:r>
            <a:r>
              <a:rPr lang="pl-P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starość lepszego leku</a:t>
            </a:r>
          </a:p>
          <a:p>
            <a:pPr algn="ctr"/>
            <a:r>
              <a:rPr lang="pl-PL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Niż Uniwersytet Trzeciego Wieku</a:t>
            </a:r>
            <a:endParaRPr lang="pl-P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229" name="Picture 13" descr="DSCN1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1"/>
            <a:ext cx="2232248" cy="167418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285852" y="5572140"/>
            <a:ext cx="773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ras Demi ITC" pitchFamily="34" charset="0"/>
              </a:rPr>
              <a:t>Es </a:t>
            </a:r>
            <a:r>
              <a:rPr lang="en-US" sz="2400" dirty="0" err="1" smtClean="0">
                <a:latin typeface="Eras Demi ITC" pitchFamily="34" charset="0"/>
              </a:rPr>
              <a:t>gibt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keine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bessere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Arznei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im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pl-PL" sz="2400" dirty="0" smtClean="0">
                <a:latin typeface="Eras Demi ITC" pitchFamily="34" charset="0"/>
              </a:rPr>
              <a:t>s</a:t>
            </a:r>
            <a:r>
              <a:rPr lang="en-US" sz="2400" dirty="0" smtClean="0">
                <a:latin typeface="Eras Demi ITC" pitchFamily="34" charset="0"/>
              </a:rPr>
              <a:t>päteren Alter</a:t>
            </a:r>
            <a:endParaRPr lang="pl-PL" sz="2400" dirty="0" smtClean="0">
              <a:latin typeface="Eras Demi ITC" pitchFamily="34" charset="0"/>
            </a:endParaRPr>
          </a:p>
          <a:p>
            <a:r>
              <a:rPr lang="en-US" sz="2400" dirty="0" smtClean="0">
                <a:latin typeface="Eras Demi ITC" pitchFamily="34" charset="0"/>
              </a:rPr>
              <a:t>Als die Universität des Dritten Lebensalters</a:t>
            </a:r>
            <a:endParaRPr lang="pl-PL" sz="2400" dirty="0">
              <a:latin typeface="Eras Demi ITC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57290" y="3071810"/>
            <a:ext cx="595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 viejo no quieres nunca llegar</a:t>
            </a:r>
            <a:endParaRPr lang="pl-PL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 a la Universidad de la Tercera Edad</a:t>
            </a:r>
            <a:endParaRPr lang="pl-PL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04995" y="4143380"/>
            <a:ext cx="7839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 </a:t>
            </a:r>
            <a:r>
              <a:rPr lang="en-US" sz="2400" dirty="0" err="1" smtClean="0"/>
              <a:t>emai</a:t>
            </a:r>
            <a:r>
              <a:rPr lang="en-US" sz="2400" dirty="0" smtClean="0"/>
              <a:t> </a:t>
            </a:r>
            <a:r>
              <a:rPr lang="en-US" sz="2400" dirty="0" err="1" smtClean="0"/>
              <a:t>troppo</a:t>
            </a:r>
            <a:r>
              <a:rPr lang="en-US" sz="2400" dirty="0" smtClean="0"/>
              <a:t> </a:t>
            </a:r>
            <a:r>
              <a:rPr lang="en-US" sz="2400" dirty="0" err="1" smtClean="0"/>
              <a:t>tardi</a:t>
            </a:r>
            <a:r>
              <a:rPr lang="en-US" sz="2400" dirty="0" smtClean="0"/>
              <a:t> per </a:t>
            </a:r>
            <a:r>
              <a:rPr lang="en-US" sz="2400" dirty="0" err="1" smtClean="0"/>
              <a:t>ricuperare</a:t>
            </a:r>
            <a:r>
              <a:rPr lang="en-US" sz="2400" dirty="0" smtClean="0"/>
              <a:t> </a:t>
            </a:r>
            <a:r>
              <a:rPr lang="en-US" sz="2400" dirty="0" err="1" smtClean="0"/>
              <a:t>cio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perduto</a:t>
            </a:r>
            <a:endParaRPr lang="pl-PL" sz="2400" dirty="0" smtClean="0"/>
          </a:p>
          <a:p>
            <a:r>
              <a:rPr lang="en-US" sz="2400" dirty="0" err="1" smtClean="0"/>
              <a:t>Vieni</a:t>
            </a:r>
            <a:r>
              <a:rPr lang="en-US" sz="2400" dirty="0" smtClean="0"/>
              <a:t> </a:t>
            </a:r>
            <a:r>
              <a:rPr lang="en-US" sz="2400" dirty="0" err="1" smtClean="0"/>
              <a:t>all`Universita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terza</a:t>
            </a:r>
            <a:r>
              <a:rPr lang="en-US" sz="2400" dirty="0" smtClean="0"/>
              <a:t> Eta</a:t>
            </a:r>
            <a:endParaRPr lang="pl-PL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saprai</a:t>
            </a:r>
            <a:r>
              <a:rPr lang="en-US" sz="2400" dirty="0" smtClean="0"/>
              <a:t> </a:t>
            </a:r>
            <a:r>
              <a:rPr lang="en-US" sz="2400" dirty="0" err="1" smtClean="0"/>
              <a:t>guello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non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saputo</a:t>
            </a:r>
            <a:endParaRPr lang="pl-PL" sz="2400" dirty="0" smtClean="0"/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rdArt 15"/>
          <p:cNvSpPr>
            <a:spLocks noChangeArrowheads="1" noChangeShapeType="1" noTextEdit="1"/>
          </p:cNvSpPr>
          <p:nvPr/>
        </p:nvSpPr>
        <p:spPr bwMode="auto">
          <a:xfrm>
            <a:off x="3923928" y="332656"/>
            <a:ext cx="3168352" cy="7144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MOTTO</a:t>
            </a:r>
            <a:endParaRPr lang="pl-PL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Obraz 11" descr="hiszpania pi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71810"/>
            <a:ext cx="783531" cy="783531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1142976" y="5715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l_fi" descr="http://t3.gstatic.com/images?q=tbn:ANd9GcRTJBRCvErR7jP1UhJRXrQg3Jm_-in-H1eBGffK61dGKXJ-WUT0wVEOAOloD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4143380"/>
            <a:ext cx="785817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l_fi" descr="http://zwrot-podatku-zagranicznego.pl/wp-content/uploads/2011/07/6166558-austria-flag-sphere-isolated-on-white-illustration-168x16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500702"/>
            <a:ext cx="811243" cy="7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1285852" y="2071678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ritannic Bold" pitchFamily="34" charset="0"/>
              </a:rPr>
              <a:t>Es </a:t>
            </a:r>
            <a:r>
              <a:rPr lang="en-US" sz="2400" dirty="0" err="1" smtClean="0">
                <a:latin typeface="Britannic Bold" pitchFamily="34" charset="0"/>
              </a:rPr>
              <a:t>gibt</a:t>
            </a:r>
            <a:r>
              <a:rPr lang="en-US" sz="2400" dirty="0" smtClean="0">
                <a:latin typeface="Britannic Bold" pitchFamily="34" charset="0"/>
              </a:rPr>
              <a:t> </a:t>
            </a:r>
            <a:r>
              <a:rPr lang="en-US" sz="2400" dirty="0" err="1" smtClean="0">
                <a:latin typeface="Britannic Bold" pitchFamily="34" charset="0"/>
              </a:rPr>
              <a:t>keine</a:t>
            </a:r>
            <a:r>
              <a:rPr lang="en-US" sz="2400" dirty="0" smtClean="0">
                <a:latin typeface="Britannic Bold" pitchFamily="34" charset="0"/>
              </a:rPr>
              <a:t> </a:t>
            </a:r>
            <a:r>
              <a:rPr lang="en-US" sz="2400" dirty="0" err="1" smtClean="0">
                <a:latin typeface="Britannic Bold" pitchFamily="34" charset="0"/>
              </a:rPr>
              <a:t>bessere</a:t>
            </a:r>
            <a:r>
              <a:rPr lang="en-US" sz="2400" dirty="0" smtClean="0">
                <a:latin typeface="Britannic Bold" pitchFamily="34" charset="0"/>
              </a:rPr>
              <a:t> </a:t>
            </a:r>
            <a:r>
              <a:rPr lang="en-US" sz="2400" dirty="0" err="1" smtClean="0">
                <a:latin typeface="Britannic Bold" pitchFamily="34" charset="0"/>
              </a:rPr>
              <a:t>Arznei</a:t>
            </a:r>
            <a:r>
              <a:rPr lang="en-US" sz="2400" dirty="0" smtClean="0">
                <a:latin typeface="Britannic Bold" pitchFamily="34" charset="0"/>
              </a:rPr>
              <a:t> </a:t>
            </a:r>
            <a:r>
              <a:rPr lang="en-US" sz="2400" dirty="0" err="1" smtClean="0">
                <a:latin typeface="Britannic Bold" pitchFamily="34" charset="0"/>
              </a:rPr>
              <a:t>im</a:t>
            </a:r>
            <a:r>
              <a:rPr lang="en-US" sz="2400" dirty="0" smtClean="0">
                <a:latin typeface="Britannic Bold" pitchFamily="34" charset="0"/>
              </a:rPr>
              <a:t> </a:t>
            </a:r>
            <a:r>
              <a:rPr lang="pl-PL" sz="2400" dirty="0" smtClean="0">
                <a:latin typeface="Britannic Bold" pitchFamily="34" charset="0"/>
              </a:rPr>
              <a:t>s</a:t>
            </a:r>
            <a:r>
              <a:rPr lang="en-US" sz="2400" dirty="0" smtClean="0">
                <a:latin typeface="Britannic Bold" pitchFamily="34" charset="0"/>
              </a:rPr>
              <a:t>p</a:t>
            </a:r>
            <a:r>
              <a:rPr lang="de-DE" sz="2400" dirty="0" smtClean="0">
                <a:latin typeface="Britannic Bold" pitchFamily="34" charset="0"/>
              </a:rPr>
              <a:t>ä</a:t>
            </a:r>
            <a:r>
              <a:rPr lang="en-US" sz="2400" dirty="0" smtClean="0">
                <a:latin typeface="Britannic Bold" pitchFamily="34" charset="0"/>
              </a:rPr>
              <a:t>teren Alter</a:t>
            </a:r>
            <a:endParaRPr lang="pl-PL" sz="2400" dirty="0" smtClean="0"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Als die Universität des Dritten Lebensalters</a:t>
            </a:r>
            <a:endParaRPr lang="pl-PL" sz="2400" dirty="0">
              <a:latin typeface="Britannic Bold" pitchFamily="34" charset="0"/>
            </a:endParaRPr>
          </a:p>
        </p:txBody>
      </p:sp>
      <p:pic>
        <p:nvPicPr>
          <p:cNvPr id="23" name="il_fi" descr="http://hrstandard.pl/wp-content/uploads/2010/01/flag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1214422"/>
            <a:ext cx="731388" cy="7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Przycisk flaga niemiecka Zdj&amp;eogon;cie Seryjne - 511456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071678"/>
            <a:ext cx="767156" cy="7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712968" cy="140439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is no better medicine for old age</a:t>
            </a:r>
            <a:r>
              <a:rPr lang="pl-PL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 the University of the Third Age</a:t>
            </a:r>
            <a:endParaRPr lang="pl-PL" sz="36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3" name="Picture 4" descr="emeryt plaza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919399" cy="47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p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3350"/>
            <a:ext cx="7200900" cy="65913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4286248" y="307181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pa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3350"/>
            <a:ext cx="7200900" cy="6591300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4286248" y="3000372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p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3350"/>
            <a:ext cx="7200900" cy="6591300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4500562" y="3143248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mapa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6632"/>
            <a:ext cx="7238047" cy="6620342"/>
          </a:xfrm>
        </p:spPr>
      </p:pic>
      <p:sp>
        <p:nvSpPr>
          <p:cNvPr id="4" name="Elipsa 3"/>
          <p:cNvSpPr/>
          <p:nvPr/>
        </p:nvSpPr>
        <p:spPr>
          <a:xfrm>
            <a:off x="4427984" y="3140968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5616" y="3789040"/>
            <a:ext cx="7205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ŁÓDŹ IN THE CENTER  OF EUROPE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28800"/>
            <a:ext cx="7416824" cy="4536504"/>
          </a:xfrm>
        </p:spPr>
        <p:txBody>
          <a:bodyPr>
            <a:normAutofit lnSpcReduction="10000"/>
          </a:bodyPr>
          <a:lstStyle/>
          <a:p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1423</a:t>
            </a:r>
            <a:r>
              <a:rPr lang="pl-PL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grant</a:t>
            </a:r>
            <a:r>
              <a:rPr lang="pl-PL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ing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 town charter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1423 – 1829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ŁÓDŹ</a:t>
            </a:r>
          </a:p>
          <a:p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1829 – 1989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city, </a:t>
            </a:r>
          </a:p>
          <a:p>
            <a:pPr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growth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1829 – 1865</a:t>
            </a:r>
            <a:r>
              <a:rPr lang="pl-PL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 </a:t>
            </a:r>
            <a:r>
              <a:rPr lang="pl-PL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planned</a:t>
            </a:r>
            <a:r>
              <a:rPr lang="pl-PL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development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l-PL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1865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development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40760" cy="96693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FFC000"/>
                </a:solidFill>
              </a:rPr>
              <a:t>A </a:t>
            </a:r>
            <a:r>
              <a:rPr lang="pl-PL" sz="4800" b="1" dirty="0" err="1" smtClean="0">
                <a:solidFill>
                  <a:srgbClr val="FFC000"/>
                </a:solidFill>
              </a:rPr>
              <a:t>short</a:t>
            </a:r>
            <a:r>
              <a:rPr lang="pl-PL" sz="4800" b="1" dirty="0" smtClean="0">
                <a:solidFill>
                  <a:srgbClr val="FFC000"/>
                </a:solidFill>
              </a:rPr>
              <a:t> </a:t>
            </a:r>
            <a:r>
              <a:rPr lang="pl-PL" sz="4800" b="1" dirty="0" err="1" smtClean="0">
                <a:solidFill>
                  <a:srgbClr val="FFC000"/>
                </a:solidFill>
              </a:rPr>
              <a:t>history</a:t>
            </a:r>
            <a:r>
              <a:rPr lang="pl-PL" sz="4800" b="1" dirty="0" smtClean="0">
                <a:solidFill>
                  <a:srgbClr val="FFC000"/>
                </a:solidFill>
              </a:rPr>
              <a:t> of ŁÓDŹ</a:t>
            </a:r>
            <a:endParaRPr lang="pl-PL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iała-Fabryka-Łód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692696"/>
            <a:ext cx="7416824" cy="5603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2099</TotalTime>
  <Words>526</Words>
  <Application>Microsoft Office PowerPoint</Application>
  <PresentationFormat>Pokaz na ekranie (4:3)</PresentationFormat>
  <Paragraphs>125</Paragraphs>
  <Slides>36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Papier</vt:lpstr>
      <vt:lpstr>Slajd 1</vt:lpstr>
      <vt:lpstr>Where do we come from?</vt:lpstr>
      <vt:lpstr>Slajd 3</vt:lpstr>
      <vt:lpstr>Slajd 4</vt:lpstr>
      <vt:lpstr>Slajd 5</vt:lpstr>
      <vt:lpstr>Slajd 6</vt:lpstr>
      <vt:lpstr>Slajd 7</vt:lpstr>
      <vt:lpstr>A short history of ŁÓDŹ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Academic ŁÓDŹ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                                 WORKSHOPS  OF :                  computers                           photography                                                                       ecology                                                        literary </vt:lpstr>
      <vt:lpstr>Slajd 29</vt:lpstr>
      <vt:lpstr>Slajd 30</vt:lpstr>
      <vt:lpstr>Slajd 31</vt:lpstr>
      <vt:lpstr>Slajd 32</vt:lpstr>
      <vt:lpstr>Slajd 33</vt:lpstr>
      <vt:lpstr>WE HAVE GOT</vt:lpstr>
      <vt:lpstr>Slajd 35</vt:lpstr>
      <vt:lpstr>There is no better medicine for old age Than the University of the Third Age</vt:lpstr>
    </vt:vector>
  </TitlesOfParts>
  <Company>Mrowisko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Third Age University in Lodz </dc:title>
  <dc:creator>Wanda Jankowska</dc:creator>
  <cp:lastModifiedBy>grazamat</cp:lastModifiedBy>
  <cp:revision>359</cp:revision>
  <dcterms:created xsi:type="dcterms:W3CDTF">2010-09-02T08:08:14Z</dcterms:created>
  <dcterms:modified xsi:type="dcterms:W3CDTF">2012-11-20T12:59:46Z</dcterms:modified>
</cp:coreProperties>
</file>